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1" r:id="rId2"/>
    <p:sldId id="262" r:id="rId3"/>
    <p:sldId id="263" r:id="rId4"/>
    <p:sldId id="256" r:id="rId5"/>
    <p:sldId id="257" r:id="rId6"/>
    <p:sldId id="258" r:id="rId7"/>
    <p:sldId id="259" r:id="rId8"/>
    <p:sldId id="260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FF4BE0F-3977-40EB-AB21-911DA3EE7198}" v="103" dt="2022-04-16T18:25:26.23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100" d="100"/>
          <a:sy n="100" d="100"/>
        </p:scale>
        <p:origin x="990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iddharth Mahapatra" userId="6cffafa3-92f2-4fee-b98c-a2fe37f92b26" providerId="ADAL" clId="{3FF4BE0F-3977-40EB-AB21-911DA3EE7198}"/>
    <pc:docChg chg="undo custSel addSld modSld">
      <pc:chgData name="Siddharth Mahapatra" userId="6cffafa3-92f2-4fee-b98c-a2fe37f92b26" providerId="ADAL" clId="{3FF4BE0F-3977-40EB-AB21-911DA3EE7198}" dt="2022-04-16T18:25:29.346" v="3367" actId="1076"/>
      <pc:docMkLst>
        <pc:docMk/>
      </pc:docMkLst>
      <pc:sldChg chg="addSp delSp modSp mod">
        <pc:chgData name="Siddharth Mahapatra" userId="6cffafa3-92f2-4fee-b98c-a2fe37f92b26" providerId="ADAL" clId="{3FF4BE0F-3977-40EB-AB21-911DA3EE7198}" dt="2022-04-16T17:39:52.657" v="2502" actId="1076"/>
        <pc:sldMkLst>
          <pc:docMk/>
          <pc:sldMk cId="1556043591" sldId="256"/>
        </pc:sldMkLst>
        <pc:spChg chg="mod">
          <ac:chgData name="Siddharth Mahapatra" userId="6cffafa3-92f2-4fee-b98c-a2fe37f92b26" providerId="ADAL" clId="{3FF4BE0F-3977-40EB-AB21-911DA3EE7198}" dt="2022-04-16T17:39:29.323" v="2495" actId="1076"/>
          <ac:spMkLst>
            <pc:docMk/>
            <pc:sldMk cId="1556043591" sldId="256"/>
            <ac:spMk id="74" creationId="{22C8C1FA-50F9-4D2C-B9C7-D262624EF13A}"/>
          </ac:spMkLst>
        </pc:spChg>
        <pc:spChg chg="mod">
          <ac:chgData name="Siddharth Mahapatra" userId="6cffafa3-92f2-4fee-b98c-a2fe37f92b26" providerId="ADAL" clId="{3FF4BE0F-3977-40EB-AB21-911DA3EE7198}" dt="2022-04-16T17:39:29.323" v="2495" actId="1076"/>
          <ac:spMkLst>
            <pc:docMk/>
            <pc:sldMk cId="1556043591" sldId="256"/>
            <ac:spMk id="75" creationId="{A7510923-618A-41F9-B29F-13710CE5EE26}"/>
          </ac:spMkLst>
        </pc:spChg>
        <pc:grpChg chg="del">
          <ac:chgData name="Siddharth Mahapatra" userId="6cffafa3-92f2-4fee-b98c-a2fe37f92b26" providerId="ADAL" clId="{3FF4BE0F-3977-40EB-AB21-911DA3EE7198}" dt="2022-04-15T21:28:05.055" v="78" actId="478"/>
          <ac:grpSpMkLst>
            <pc:docMk/>
            <pc:sldMk cId="1556043591" sldId="256"/>
            <ac:grpSpMk id="65" creationId="{C2E536B8-6AE5-471C-87E8-6356B2D61213}"/>
          </ac:grpSpMkLst>
        </pc:grpChg>
        <pc:grpChg chg="mod">
          <ac:chgData name="Siddharth Mahapatra" userId="6cffafa3-92f2-4fee-b98c-a2fe37f92b26" providerId="ADAL" clId="{3FF4BE0F-3977-40EB-AB21-911DA3EE7198}" dt="2022-04-16T17:39:51.969" v="2501" actId="1076"/>
          <ac:grpSpMkLst>
            <pc:docMk/>
            <pc:sldMk cId="1556043591" sldId="256"/>
            <ac:grpSpMk id="83" creationId="{5556A1F1-6490-471D-A7D5-763021A063E4}"/>
          </ac:grpSpMkLst>
        </pc:grpChg>
        <pc:grpChg chg="add mod">
          <ac:chgData name="Siddharth Mahapatra" userId="6cffafa3-92f2-4fee-b98c-a2fe37f92b26" providerId="ADAL" clId="{3FF4BE0F-3977-40EB-AB21-911DA3EE7198}" dt="2022-04-15T21:24:12.443" v="1" actId="1076"/>
          <ac:grpSpMkLst>
            <pc:docMk/>
            <pc:sldMk cId="1556043591" sldId="256"/>
            <ac:grpSpMk id="100" creationId="{F1735215-8EBD-4BE8-8037-46F92B631C44}"/>
          </ac:grpSpMkLst>
        </pc:grpChg>
        <pc:grpChg chg="add mod">
          <ac:chgData name="Siddharth Mahapatra" userId="6cffafa3-92f2-4fee-b98c-a2fe37f92b26" providerId="ADAL" clId="{3FF4BE0F-3977-40EB-AB21-911DA3EE7198}" dt="2022-04-16T17:39:52.657" v="2502" actId="1076"/>
          <ac:grpSpMkLst>
            <pc:docMk/>
            <pc:sldMk cId="1556043591" sldId="256"/>
            <ac:grpSpMk id="102" creationId="{D3DAC61D-6217-4E49-85AF-1507E45B370B}"/>
          </ac:grpSpMkLst>
        </pc:grpChg>
        <pc:picChg chg="topLvl">
          <ac:chgData name="Siddharth Mahapatra" userId="6cffafa3-92f2-4fee-b98c-a2fe37f92b26" providerId="ADAL" clId="{3FF4BE0F-3977-40EB-AB21-911DA3EE7198}" dt="2022-04-15T21:28:05.055" v="78" actId="478"/>
          <ac:picMkLst>
            <pc:docMk/>
            <pc:sldMk cId="1556043591" sldId="256"/>
            <ac:picMk id="58" creationId="{60C136E9-1A97-4350-8523-0F48076BE971}"/>
          </ac:picMkLst>
        </pc:picChg>
        <pc:picChg chg="del topLvl">
          <ac:chgData name="Siddharth Mahapatra" userId="6cffafa3-92f2-4fee-b98c-a2fe37f92b26" providerId="ADAL" clId="{3FF4BE0F-3977-40EB-AB21-911DA3EE7198}" dt="2022-04-15T21:28:05.055" v="78" actId="478"/>
          <ac:picMkLst>
            <pc:docMk/>
            <pc:sldMk cId="1556043591" sldId="256"/>
            <ac:picMk id="59" creationId="{C68C0041-0083-4D2A-BDFA-0BA987884619}"/>
          </ac:picMkLst>
        </pc:picChg>
        <pc:picChg chg="add mod">
          <ac:chgData name="Siddharth Mahapatra" userId="6cffafa3-92f2-4fee-b98c-a2fe37f92b26" providerId="ADAL" clId="{3FF4BE0F-3977-40EB-AB21-911DA3EE7198}" dt="2022-04-15T21:28:16.113" v="82" actId="14100"/>
          <ac:picMkLst>
            <pc:docMk/>
            <pc:sldMk cId="1556043591" sldId="256"/>
            <ac:picMk id="101" creationId="{779B00A3-4351-4A47-816F-820A7E841969}"/>
          </ac:picMkLst>
        </pc:picChg>
        <pc:cxnChg chg="mod">
          <ac:chgData name="Siddharth Mahapatra" userId="6cffafa3-92f2-4fee-b98c-a2fe37f92b26" providerId="ADAL" clId="{3FF4BE0F-3977-40EB-AB21-911DA3EE7198}" dt="2022-04-15T21:29:46.644" v="175" actId="1076"/>
          <ac:cxnSpMkLst>
            <pc:docMk/>
            <pc:sldMk cId="1556043591" sldId="256"/>
            <ac:cxnSpMk id="39" creationId="{A3C0F4C4-E761-481C-A688-373FA9E64F38}"/>
          </ac:cxnSpMkLst>
        </pc:cxnChg>
      </pc:sldChg>
      <pc:sldChg chg="addSp delSp modSp new mod">
        <pc:chgData name="Siddharth Mahapatra" userId="6cffafa3-92f2-4fee-b98c-a2fe37f92b26" providerId="ADAL" clId="{3FF4BE0F-3977-40EB-AB21-911DA3EE7198}" dt="2022-04-16T18:25:29.346" v="3367" actId="1076"/>
        <pc:sldMkLst>
          <pc:docMk/>
          <pc:sldMk cId="2960887220" sldId="257"/>
        </pc:sldMkLst>
        <pc:spChg chg="del">
          <ac:chgData name="Siddharth Mahapatra" userId="6cffafa3-92f2-4fee-b98c-a2fe37f92b26" providerId="ADAL" clId="{3FF4BE0F-3977-40EB-AB21-911DA3EE7198}" dt="2022-04-15T21:24:23.327" v="4" actId="478"/>
          <ac:spMkLst>
            <pc:docMk/>
            <pc:sldMk cId="2960887220" sldId="257"/>
            <ac:spMk id="2" creationId="{22346391-2782-4074-9E81-5851B7B555D7}"/>
          </ac:spMkLst>
        </pc:spChg>
        <pc:spChg chg="del">
          <ac:chgData name="Siddharth Mahapatra" userId="6cffafa3-92f2-4fee-b98c-a2fe37f92b26" providerId="ADAL" clId="{3FF4BE0F-3977-40EB-AB21-911DA3EE7198}" dt="2022-04-15T21:24:20.803" v="3" actId="478"/>
          <ac:spMkLst>
            <pc:docMk/>
            <pc:sldMk cId="2960887220" sldId="257"/>
            <ac:spMk id="3" creationId="{28D93A37-7A38-42BE-87F0-2DB8132FA2F8}"/>
          </ac:spMkLst>
        </pc:spChg>
        <pc:spChg chg="add mod">
          <ac:chgData name="Siddharth Mahapatra" userId="6cffafa3-92f2-4fee-b98c-a2fe37f92b26" providerId="ADAL" clId="{3FF4BE0F-3977-40EB-AB21-911DA3EE7198}" dt="2022-04-15T21:25:27.926" v="34" actId="20577"/>
          <ac:spMkLst>
            <pc:docMk/>
            <pc:sldMk cId="2960887220" sldId="257"/>
            <ac:spMk id="6" creationId="{C6BDADC5-12C5-4E10-86A8-06210276BC8A}"/>
          </ac:spMkLst>
        </pc:spChg>
        <pc:spChg chg="add mod">
          <ac:chgData name="Siddharth Mahapatra" userId="6cffafa3-92f2-4fee-b98c-a2fe37f92b26" providerId="ADAL" clId="{3FF4BE0F-3977-40EB-AB21-911DA3EE7198}" dt="2022-04-15T21:25:39.974" v="36" actId="767"/>
          <ac:spMkLst>
            <pc:docMk/>
            <pc:sldMk cId="2960887220" sldId="257"/>
            <ac:spMk id="7" creationId="{D57588F9-995C-4D38-96BE-749AC8CEF1CB}"/>
          </ac:spMkLst>
        </pc:spChg>
        <pc:spChg chg="add mod">
          <ac:chgData name="Siddharth Mahapatra" userId="6cffafa3-92f2-4fee-b98c-a2fe37f92b26" providerId="ADAL" clId="{3FF4BE0F-3977-40EB-AB21-911DA3EE7198}" dt="2022-04-16T18:23:10.381" v="3289" actId="1076"/>
          <ac:spMkLst>
            <pc:docMk/>
            <pc:sldMk cId="2960887220" sldId="257"/>
            <ac:spMk id="9" creationId="{E74BE04A-54A3-42FD-9381-8667307A5E0E}"/>
          </ac:spMkLst>
        </pc:spChg>
        <pc:spChg chg="add del mod">
          <ac:chgData name="Siddharth Mahapatra" userId="6cffafa3-92f2-4fee-b98c-a2fe37f92b26" providerId="ADAL" clId="{3FF4BE0F-3977-40EB-AB21-911DA3EE7198}" dt="2022-04-15T21:31:59.661" v="248" actId="478"/>
          <ac:spMkLst>
            <pc:docMk/>
            <pc:sldMk cId="2960887220" sldId="257"/>
            <ac:spMk id="10" creationId="{537B090B-666E-4FE4-A944-19BF20825F63}"/>
          </ac:spMkLst>
        </pc:spChg>
        <pc:spChg chg="add mod">
          <ac:chgData name="Siddharth Mahapatra" userId="6cffafa3-92f2-4fee-b98c-a2fe37f92b26" providerId="ADAL" clId="{3FF4BE0F-3977-40EB-AB21-911DA3EE7198}" dt="2022-04-15T21:32:15.858" v="250" actId="1076"/>
          <ac:spMkLst>
            <pc:docMk/>
            <pc:sldMk cId="2960887220" sldId="257"/>
            <ac:spMk id="12" creationId="{792CF0FE-48C1-4282-9A98-E9F6EC4A7DDC}"/>
          </ac:spMkLst>
        </pc:spChg>
        <pc:spChg chg="add mod">
          <ac:chgData name="Siddharth Mahapatra" userId="6cffafa3-92f2-4fee-b98c-a2fe37f92b26" providerId="ADAL" clId="{3FF4BE0F-3977-40EB-AB21-911DA3EE7198}" dt="2022-04-16T17:37:18.167" v="2466" actId="1076"/>
          <ac:spMkLst>
            <pc:docMk/>
            <pc:sldMk cId="2960887220" sldId="257"/>
            <ac:spMk id="19" creationId="{6EE90B1C-031E-47E2-973C-4484A4E2B46C}"/>
          </ac:spMkLst>
        </pc:spChg>
        <pc:spChg chg="add mod">
          <ac:chgData name="Siddharth Mahapatra" userId="6cffafa3-92f2-4fee-b98c-a2fe37f92b26" providerId="ADAL" clId="{3FF4BE0F-3977-40EB-AB21-911DA3EE7198}" dt="2022-04-15T21:32:04.740" v="249" actId="207"/>
          <ac:spMkLst>
            <pc:docMk/>
            <pc:sldMk cId="2960887220" sldId="257"/>
            <ac:spMk id="20" creationId="{F6EC7371-838E-4EEA-A4E6-E005C55F75CE}"/>
          </ac:spMkLst>
        </pc:spChg>
        <pc:spChg chg="add mod">
          <ac:chgData name="Siddharth Mahapatra" userId="6cffafa3-92f2-4fee-b98c-a2fe37f92b26" providerId="ADAL" clId="{3FF4BE0F-3977-40EB-AB21-911DA3EE7198}" dt="2022-04-16T17:38:38.768" v="2493" actId="1076"/>
          <ac:spMkLst>
            <pc:docMk/>
            <pc:sldMk cId="2960887220" sldId="257"/>
            <ac:spMk id="21" creationId="{281284B1-52FF-4F0C-9132-50D894BDC50F}"/>
          </ac:spMkLst>
        </pc:spChg>
        <pc:spChg chg="add mod">
          <ac:chgData name="Siddharth Mahapatra" userId="6cffafa3-92f2-4fee-b98c-a2fe37f92b26" providerId="ADAL" clId="{3FF4BE0F-3977-40EB-AB21-911DA3EE7198}" dt="2022-04-16T18:23:10.381" v="3289" actId="1076"/>
          <ac:spMkLst>
            <pc:docMk/>
            <pc:sldMk cId="2960887220" sldId="257"/>
            <ac:spMk id="22" creationId="{40EB5875-3A4A-4075-A7DA-5C69E6A923B0}"/>
          </ac:spMkLst>
        </pc:spChg>
        <pc:spChg chg="add mod">
          <ac:chgData name="Siddharth Mahapatra" userId="6cffafa3-92f2-4fee-b98c-a2fe37f92b26" providerId="ADAL" clId="{3FF4BE0F-3977-40EB-AB21-911DA3EE7198}" dt="2022-04-16T18:23:10.381" v="3289" actId="1076"/>
          <ac:spMkLst>
            <pc:docMk/>
            <pc:sldMk cId="2960887220" sldId="257"/>
            <ac:spMk id="24" creationId="{BA82810A-B86F-42FE-8092-A64FB3A39E03}"/>
          </ac:spMkLst>
        </pc:spChg>
        <pc:spChg chg="add mod">
          <ac:chgData name="Siddharth Mahapatra" userId="6cffafa3-92f2-4fee-b98c-a2fe37f92b26" providerId="ADAL" clId="{3FF4BE0F-3977-40EB-AB21-911DA3EE7198}" dt="2022-04-16T18:23:10.381" v="3289" actId="1076"/>
          <ac:spMkLst>
            <pc:docMk/>
            <pc:sldMk cId="2960887220" sldId="257"/>
            <ac:spMk id="27" creationId="{6BA71C0A-F6A6-431F-93D9-5CCDDFB631EF}"/>
          </ac:spMkLst>
        </pc:spChg>
        <pc:spChg chg="add mod">
          <ac:chgData name="Siddharth Mahapatra" userId="6cffafa3-92f2-4fee-b98c-a2fe37f92b26" providerId="ADAL" clId="{3FF4BE0F-3977-40EB-AB21-911DA3EE7198}" dt="2022-04-16T18:25:05.531" v="3365" actId="2711"/>
          <ac:spMkLst>
            <pc:docMk/>
            <pc:sldMk cId="2960887220" sldId="257"/>
            <ac:spMk id="28" creationId="{71E6CBCF-ABA2-422E-8370-D06F0D8B6AFF}"/>
          </ac:spMkLst>
        </pc:spChg>
        <pc:spChg chg="add mod">
          <ac:chgData name="Siddharth Mahapatra" userId="6cffafa3-92f2-4fee-b98c-a2fe37f92b26" providerId="ADAL" clId="{3FF4BE0F-3977-40EB-AB21-911DA3EE7198}" dt="2022-04-16T18:23:10.381" v="3289" actId="1076"/>
          <ac:spMkLst>
            <pc:docMk/>
            <pc:sldMk cId="2960887220" sldId="257"/>
            <ac:spMk id="29" creationId="{D3E57C6E-1954-458C-9290-90CCBCCED3F5}"/>
          </ac:spMkLst>
        </pc:spChg>
        <pc:spChg chg="add mod">
          <ac:chgData name="Siddharth Mahapatra" userId="6cffafa3-92f2-4fee-b98c-a2fe37f92b26" providerId="ADAL" clId="{3FF4BE0F-3977-40EB-AB21-911DA3EE7198}" dt="2022-04-16T18:19:41.826" v="3245" actId="571"/>
          <ac:spMkLst>
            <pc:docMk/>
            <pc:sldMk cId="2960887220" sldId="257"/>
            <ac:spMk id="30" creationId="{F810B76A-AAB0-42DC-94DD-9F3DB9A0178B}"/>
          </ac:spMkLst>
        </pc:spChg>
        <pc:spChg chg="add mod">
          <ac:chgData name="Siddharth Mahapatra" userId="6cffafa3-92f2-4fee-b98c-a2fe37f92b26" providerId="ADAL" clId="{3FF4BE0F-3977-40EB-AB21-911DA3EE7198}" dt="2022-04-16T18:19:41.186" v="3244" actId="571"/>
          <ac:spMkLst>
            <pc:docMk/>
            <pc:sldMk cId="2960887220" sldId="257"/>
            <ac:spMk id="31" creationId="{691BFF63-5698-4F95-B8F5-E0467C9557CE}"/>
          </ac:spMkLst>
        </pc:spChg>
        <pc:spChg chg="add mod">
          <ac:chgData name="Siddharth Mahapatra" userId="6cffafa3-92f2-4fee-b98c-a2fe37f92b26" providerId="ADAL" clId="{3FF4BE0F-3977-40EB-AB21-911DA3EE7198}" dt="2022-04-16T18:19:47.150" v="3246" actId="571"/>
          <ac:spMkLst>
            <pc:docMk/>
            <pc:sldMk cId="2960887220" sldId="257"/>
            <ac:spMk id="32" creationId="{DFCC192A-109E-4D75-9611-5A68768B1C14}"/>
          </ac:spMkLst>
        </pc:spChg>
        <pc:spChg chg="add mod">
          <ac:chgData name="Siddharth Mahapatra" userId="6cffafa3-92f2-4fee-b98c-a2fe37f92b26" providerId="ADAL" clId="{3FF4BE0F-3977-40EB-AB21-911DA3EE7198}" dt="2022-04-16T18:19:55.962" v="3248" actId="20577"/>
          <ac:spMkLst>
            <pc:docMk/>
            <pc:sldMk cId="2960887220" sldId="257"/>
            <ac:spMk id="33" creationId="{7F1E36B3-BFC3-4628-B0DB-94F9EF8DCF05}"/>
          </ac:spMkLst>
        </pc:spChg>
        <pc:spChg chg="add mod">
          <ac:chgData name="Siddharth Mahapatra" userId="6cffafa3-92f2-4fee-b98c-a2fe37f92b26" providerId="ADAL" clId="{3FF4BE0F-3977-40EB-AB21-911DA3EE7198}" dt="2022-04-16T18:23:10.381" v="3289" actId="1076"/>
          <ac:spMkLst>
            <pc:docMk/>
            <pc:sldMk cId="2960887220" sldId="257"/>
            <ac:spMk id="34" creationId="{620C62BB-49B4-45D0-9226-24FA1F1A5854}"/>
          </ac:spMkLst>
        </pc:spChg>
        <pc:spChg chg="add mod">
          <ac:chgData name="Siddharth Mahapatra" userId="6cffafa3-92f2-4fee-b98c-a2fe37f92b26" providerId="ADAL" clId="{3FF4BE0F-3977-40EB-AB21-911DA3EE7198}" dt="2022-04-16T18:20:19.212" v="3252" actId="20577"/>
          <ac:spMkLst>
            <pc:docMk/>
            <pc:sldMk cId="2960887220" sldId="257"/>
            <ac:spMk id="35" creationId="{ACA5F584-4EFA-4AFC-B08D-AA9CE231296C}"/>
          </ac:spMkLst>
        </pc:spChg>
        <pc:spChg chg="add mod">
          <ac:chgData name="Siddharth Mahapatra" userId="6cffafa3-92f2-4fee-b98c-a2fe37f92b26" providerId="ADAL" clId="{3FF4BE0F-3977-40EB-AB21-911DA3EE7198}" dt="2022-04-16T18:23:10.381" v="3289" actId="1076"/>
          <ac:spMkLst>
            <pc:docMk/>
            <pc:sldMk cId="2960887220" sldId="257"/>
            <ac:spMk id="36" creationId="{65567D0B-AFA9-43BB-825B-5CB58CEAB922}"/>
          </ac:spMkLst>
        </pc:spChg>
        <pc:spChg chg="add mod">
          <ac:chgData name="Siddharth Mahapatra" userId="6cffafa3-92f2-4fee-b98c-a2fe37f92b26" providerId="ADAL" clId="{3FF4BE0F-3977-40EB-AB21-911DA3EE7198}" dt="2022-04-16T18:20:47.143" v="3255" actId="20577"/>
          <ac:spMkLst>
            <pc:docMk/>
            <pc:sldMk cId="2960887220" sldId="257"/>
            <ac:spMk id="37" creationId="{3F951528-8F04-4392-9E31-5E40F5A40396}"/>
          </ac:spMkLst>
        </pc:spChg>
        <pc:spChg chg="add mod">
          <ac:chgData name="Siddharth Mahapatra" userId="6cffafa3-92f2-4fee-b98c-a2fe37f92b26" providerId="ADAL" clId="{3FF4BE0F-3977-40EB-AB21-911DA3EE7198}" dt="2022-04-16T18:20:54.476" v="3256" actId="571"/>
          <ac:spMkLst>
            <pc:docMk/>
            <pc:sldMk cId="2960887220" sldId="257"/>
            <ac:spMk id="38" creationId="{C71AD165-849A-4C96-B602-1BC585F3DD54}"/>
          </ac:spMkLst>
        </pc:spChg>
        <pc:spChg chg="add mod">
          <ac:chgData name="Siddharth Mahapatra" userId="6cffafa3-92f2-4fee-b98c-a2fe37f92b26" providerId="ADAL" clId="{3FF4BE0F-3977-40EB-AB21-911DA3EE7198}" dt="2022-04-16T18:21:03.239" v="3258" actId="1076"/>
          <ac:spMkLst>
            <pc:docMk/>
            <pc:sldMk cId="2960887220" sldId="257"/>
            <ac:spMk id="39" creationId="{8D291428-F790-4DF6-B8B0-F220EC8B449B}"/>
          </ac:spMkLst>
        </pc:spChg>
        <pc:spChg chg="add mod">
          <ac:chgData name="Siddharth Mahapatra" userId="6cffafa3-92f2-4fee-b98c-a2fe37f92b26" providerId="ADAL" clId="{3FF4BE0F-3977-40EB-AB21-911DA3EE7198}" dt="2022-04-16T18:23:10.381" v="3289" actId="1076"/>
          <ac:spMkLst>
            <pc:docMk/>
            <pc:sldMk cId="2960887220" sldId="257"/>
            <ac:spMk id="40" creationId="{20155526-68C1-4DB0-BF82-C9B01CD79E49}"/>
          </ac:spMkLst>
        </pc:spChg>
        <pc:spChg chg="add mod">
          <ac:chgData name="Siddharth Mahapatra" userId="6cffafa3-92f2-4fee-b98c-a2fe37f92b26" providerId="ADAL" clId="{3FF4BE0F-3977-40EB-AB21-911DA3EE7198}" dt="2022-04-16T18:23:47.898" v="3294" actId="1076"/>
          <ac:spMkLst>
            <pc:docMk/>
            <pc:sldMk cId="2960887220" sldId="257"/>
            <ac:spMk id="41" creationId="{76E00404-33D5-45E1-8DDF-891DCD13B80C}"/>
          </ac:spMkLst>
        </pc:spChg>
        <pc:spChg chg="add mod">
          <ac:chgData name="Siddharth Mahapatra" userId="6cffafa3-92f2-4fee-b98c-a2fe37f92b26" providerId="ADAL" clId="{3FF4BE0F-3977-40EB-AB21-911DA3EE7198}" dt="2022-04-16T18:21:40.786" v="3266" actId="1035"/>
          <ac:spMkLst>
            <pc:docMk/>
            <pc:sldMk cId="2960887220" sldId="257"/>
            <ac:spMk id="42" creationId="{4F008BC9-69D8-436C-90FE-70DB57C7F616}"/>
          </ac:spMkLst>
        </pc:spChg>
        <pc:spChg chg="add mod">
          <ac:chgData name="Siddharth Mahapatra" userId="6cffafa3-92f2-4fee-b98c-a2fe37f92b26" providerId="ADAL" clId="{3FF4BE0F-3977-40EB-AB21-911DA3EE7198}" dt="2022-04-16T18:21:49.194" v="3267" actId="571"/>
          <ac:spMkLst>
            <pc:docMk/>
            <pc:sldMk cId="2960887220" sldId="257"/>
            <ac:spMk id="43" creationId="{E19D8C56-487D-41FD-98DB-20963F4897DF}"/>
          </ac:spMkLst>
        </pc:spChg>
        <pc:spChg chg="add mod">
          <ac:chgData name="Siddharth Mahapatra" userId="6cffafa3-92f2-4fee-b98c-a2fe37f92b26" providerId="ADAL" clId="{3FF4BE0F-3977-40EB-AB21-911DA3EE7198}" dt="2022-04-16T18:25:29.346" v="3367" actId="1076"/>
          <ac:spMkLst>
            <pc:docMk/>
            <pc:sldMk cId="2960887220" sldId="257"/>
            <ac:spMk id="44" creationId="{4859AA4B-344F-45B2-8CC5-DB41CD2D5E88}"/>
          </ac:spMkLst>
        </pc:spChg>
        <pc:spChg chg="add mod">
          <ac:chgData name="Siddharth Mahapatra" userId="6cffafa3-92f2-4fee-b98c-a2fe37f92b26" providerId="ADAL" clId="{3FF4BE0F-3977-40EB-AB21-911DA3EE7198}" dt="2022-04-16T18:23:20.986" v="3291" actId="20577"/>
          <ac:spMkLst>
            <pc:docMk/>
            <pc:sldMk cId="2960887220" sldId="257"/>
            <ac:spMk id="46" creationId="{7F127BA3-AB68-47A7-8024-65733108C63E}"/>
          </ac:spMkLst>
        </pc:spChg>
        <pc:spChg chg="add mod">
          <ac:chgData name="Siddharth Mahapatra" userId="6cffafa3-92f2-4fee-b98c-a2fe37f92b26" providerId="ADAL" clId="{3FF4BE0F-3977-40EB-AB21-911DA3EE7198}" dt="2022-04-16T18:25:26.236" v="3366" actId="571"/>
          <ac:spMkLst>
            <pc:docMk/>
            <pc:sldMk cId="2960887220" sldId="257"/>
            <ac:spMk id="47" creationId="{6187990F-AAC1-49B2-A0A4-1FDD2549ECA9}"/>
          </ac:spMkLst>
        </pc:spChg>
        <pc:grpChg chg="add mod">
          <ac:chgData name="Siddharth Mahapatra" userId="6cffafa3-92f2-4fee-b98c-a2fe37f92b26" providerId="ADAL" clId="{3FF4BE0F-3977-40EB-AB21-911DA3EE7198}" dt="2022-04-16T18:23:01.713" v="3288" actId="1076"/>
          <ac:grpSpMkLst>
            <pc:docMk/>
            <pc:sldMk cId="2960887220" sldId="257"/>
            <ac:grpSpMk id="26" creationId="{ECB276EA-79DC-40F6-AFE0-7878E86B9A77}"/>
          </ac:grpSpMkLst>
        </pc:grpChg>
        <pc:picChg chg="add del mod">
          <ac:chgData name="Siddharth Mahapatra" userId="6cffafa3-92f2-4fee-b98c-a2fe37f92b26" providerId="ADAL" clId="{3FF4BE0F-3977-40EB-AB21-911DA3EE7198}" dt="2022-04-15T21:28:38.516" v="84" actId="478"/>
          <ac:picMkLst>
            <pc:docMk/>
            <pc:sldMk cId="2960887220" sldId="257"/>
            <ac:picMk id="4" creationId="{0F90F9A6-C6BF-493F-AB8D-C6E3DAE07922}"/>
          </ac:picMkLst>
        </pc:picChg>
        <pc:picChg chg="add mod">
          <ac:chgData name="Siddharth Mahapatra" userId="6cffafa3-92f2-4fee-b98c-a2fe37f92b26" providerId="ADAL" clId="{3FF4BE0F-3977-40EB-AB21-911DA3EE7198}" dt="2022-04-15T21:31:39.456" v="234" actId="1076"/>
          <ac:picMkLst>
            <pc:docMk/>
            <pc:sldMk cId="2960887220" sldId="257"/>
            <ac:picMk id="14" creationId="{DEF2CD4D-CF3D-4FE4-B9A9-F3B8305085DD}"/>
          </ac:picMkLst>
        </pc:picChg>
        <pc:picChg chg="add mod">
          <ac:chgData name="Siddharth Mahapatra" userId="6cffafa3-92f2-4fee-b98c-a2fe37f92b26" providerId="ADAL" clId="{3FF4BE0F-3977-40EB-AB21-911DA3EE7198}" dt="2022-04-15T21:31:49.062" v="245" actId="1076"/>
          <ac:picMkLst>
            <pc:docMk/>
            <pc:sldMk cId="2960887220" sldId="257"/>
            <ac:picMk id="1026" creationId="{B074B9E3-BEA1-4DC3-85F9-D294649F33C4}"/>
          </ac:picMkLst>
        </pc:picChg>
        <pc:cxnChg chg="add mod">
          <ac:chgData name="Siddharth Mahapatra" userId="6cffafa3-92f2-4fee-b98c-a2fe37f92b26" providerId="ADAL" clId="{3FF4BE0F-3977-40EB-AB21-911DA3EE7198}" dt="2022-04-15T21:30:37.441" v="183" actId="14100"/>
          <ac:cxnSpMkLst>
            <pc:docMk/>
            <pc:sldMk cId="2960887220" sldId="257"/>
            <ac:cxnSpMk id="11" creationId="{E510F254-9B13-4146-976C-9913FDE4D6E7}"/>
          </ac:cxnSpMkLst>
        </pc:cxnChg>
        <pc:cxnChg chg="add mod">
          <ac:chgData name="Siddharth Mahapatra" userId="6cffafa3-92f2-4fee-b98c-a2fe37f92b26" providerId="ADAL" clId="{3FF4BE0F-3977-40EB-AB21-911DA3EE7198}" dt="2022-04-15T21:30:59.487" v="190" actId="1035"/>
          <ac:cxnSpMkLst>
            <pc:docMk/>
            <pc:sldMk cId="2960887220" sldId="257"/>
            <ac:cxnSpMk id="17" creationId="{1B377759-D633-4C4F-B3B9-2B294581FA90}"/>
          </ac:cxnSpMkLst>
        </pc:cxnChg>
      </pc:sldChg>
      <pc:sldChg chg="addSp delSp modSp new mod">
        <pc:chgData name="Siddharth Mahapatra" userId="6cffafa3-92f2-4fee-b98c-a2fe37f92b26" providerId="ADAL" clId="{3FF4BE0F-3977-40EB-AB21-911DA3EE7198}" dt="2022-04-15T23:14:00.145" v="1149" actId="1076"/>
        <pc:sldMkLst>
          <pc:docMk/>
          <pc:sldMk cId="3551571024" sldId="258"/>
        </pc:sldMkLst>
        <pc:spChg chg="del">
          <ac:chgData name="Siddharth Mahapatra" userId="6cffafa3-92f2-4fee-b98c-a2fe37f92b26" providerId="ADAL" clId="{3FF4BE0F-3977-40EB-AB21-911DA3EE7198}" dt="2022-04-15T21:33:05.417" v="253" actId="478"/>
          <ac:spMkLst>
            <pc:docMk/>
            <pc:sldMk cId="3551571024" sldId="258"/>
            <ac:spMk id="2" creationId="{7440FA67-3912-4579-A01B-97B88779A79C}"/>
          </ac:spMkLst>
        </pc:spChg>
        <pc:spChg chg="del">
          <ac:chgData name="Siddharth Mahapatra" userId="6cffafa3-92f2-4fee-b98c-a2fe37f92b26" providerId="ADAL" clId="{3FF4BE0F-3977-40EB-AB21-911DA3EE7198}" dt="2022-04-15T21:33:01.945" v="252" actId="478"/>
          <ac:spMkLst>
            <pc:docMk/>
            <pc:sldMk cId="3551571024" sldId="258"/>
            <ac:spMk id="3" creationId="{EF4A4994-BC38-46B4-8957-6FA79BC42F85}"/>
          </ac:spMkLst>
        </pc:spChg>
        <pc:spChg chg="add mod">
          <ac:chgData name="Siddharth Mahapatra" userId="6cffafa3-92f2-4fee-b98c-a2fe37f92b26" providerId="ADAL" clId="{3FF4BE0F-3977-40EB-AB21-911DA3EE7198}" dt="2022-04-15T21:33:18.363" v="268" actId="20577"/>
          <ac:spMkLst>
            <pc:docMk/>
            <pc:sldMk cId="3551571024" sldId="258"/>
            <ac:spMk id="5" creationId="{B3A328DF-1A78-4A60-9A56-18601ADFED20}"/>
          </ac:spMkLst>
        </pc:spChg>
        <pc:spChg chg="add mod">
          <ac:chgData name="Siddharth Mahapatra" userId="6cffafa3-92f2-4fee-b98c-a2fe37f92b26" providerId="ADAL" clId="{3FF4BE0F-3977-40EB-AB21-911DA3EE7198}" dt="2022-04-15T23:01:34.297" v="901" actId="1076"/>
          <ac:spMkLst>
            <pc:docMk/>
            <pc:sldMk cId="3551571024" sldId="258"/>
            <ac:spMk id="9" creationId="{759E0DEC-01DC-4359-AECA-B906FB597CEC}"/>
          </ac:spMkLst>
        </pc:spChg>
        <pc:spChg chg="add mod">
          <ac:chgData name="Siddharth Mahapatra" userId="6cffafa3-92f2-4fee-b98c-a2fe37f92b26" providerId="ADAL" clId="{3FF4BE0F-3977-40EB-AB21-911DA3EE7198}" dt="2022-04-15T23:01:34.297" v="901" actId="1076"/>
          <ac:spMkLst>
            <pc:docMk/>
            <pc:sldMk cId="3551571024" sldId="258"/>
            <ac:spMk id="13" creationId="{25910B8E-A909-40F1-AC20-876628F5A724}"/>
          </ac:spMkLst>
        </pc:spChg>
        <pc:spChg chg="add mod">
          <ac:chgData name="Siddharth Mahapatra" userId="6cffafa3-92f2-4fee-b98c-a2fe37f92b26" providerId="ADAL" clId="{3FF4BE0F-3977-40EB-AB21-911DA3EE7198}" dt="2022-04-15T23:14:00.145" v="1149" actId="1076"/>
          <ac:spMkLst>
            <pc:docMk/>
            <pc:sldMk cId="3551571024" sldId="258"/>
            <ac:spMk id="14" creationId="{660D70A0-AF93-4ED9-AB18-7CF92D7C8548}"/>
          </ac:spMkLst>
        </pc:spChg>
        <pc:spChg chg="add del mod">
          <ac:chgData name="Siddharth Mahapatra" userId="6cffafa3-92f2-4fee-b98c-a2fe37f92b26" providerId="ADAL" clId="{3FF4BE0F-3977-40EB-AB21-911DA3EE7198}" dt="2022-04-15T22:15:21.641" v="552" actId="478"/>
          <ac:spMkLst>
            <pc:docMk/>
            <pc:sldMk cId="3551571024" sldId="258"/>
            <ac:spMk id="15" creationId="{95D95E09-BE4A-4C48-809A-000396BECE89}"/>
          </ac:spMkLst>
        </pc:spChg>
        <pc:spChg chg="add mod">
          <ac:chgData name="Siddharth Mahapatra" userId="6cffafa3-92f2-4fee-b98c-a2fe37f92b26" providerId="ADAL" clId="{3FF4BE0F-3977-40EB-AB21-911DA3EE7198}" dt="2022-04-15T22:13:15.788" v="506" actId="21"/>
          <ac:spMkLst>
            <pc:docMk/>
            <pc:sldMk cId="3551571024" sldId="258"/>
            <ac:spMk id="16" creationId="{1528E492-5205-4303-BAE2-5D40B88211C8}"/>
          </ac:spMkLst>
        </pc:spChg>
        <pc:spChg chg="add del">
          <ac:chgData name="Siddharth Mahapatra" userId="6cffafa3-92f2-4fee-b98c-a2fe37f92b26" providerId="ADAL" clId="{3FF4BE0F-3977-40EB-AB21-911DA3EE7198}" dt="2022-04-15T22:13:39.578" v="514"/>
          <ac:spMkLst>
            <pc:docMk/>
            <pc:sldMk cId="3551571024" sldId="258"/>
            <ac:spMk id="17" creationId="{C6E0D111-833A-4373-901F-AD95F5230264}"/>
          </ac:spMkLst>
        </pc:spChg>
        <pc:spChg chg="add del">
          <ac:chgData name="Siddharth Mahapatra" userId="6cffafa3-92f2-4fee-b98c-a2fe37f92b26" providerId="ADAL" clId="{3FF4BE0F-3977-40EB-AB21-911DA3EE7198}" dt="2022-04-15T22:14:34.126" v="535" actId="478"/>
          <ac:spMkLst>
            <pc:docMk/>
            <pc:sldMk cId="3551571024" sldId="258"/>
            <ac:spMk id="18" creationId="{9620EDA4-359A-4EE0-989F-E65721B04018}"/>
          </ac:spMkLst>
        </pc:spChg>
        <pc:spChg chg="add mod">
          <ac:chgData name="Siddharth Mahapatra" userId="6cffafa3-92f2-4fee-b98c-a2fe37f92b26" providerId="ADAL" clId="{3FF4BE0F-3977-40EB-AB21-911DA3EE7198}" dt="2022-04-15T23:11:55.933" v="1104" actId="20577"/>
          <ac:spMkLst>
            <pc:docMk/>
            <pc:sldMk cId="3551571024" sldId="258"/>
            <ac:spMk id="19" creationId="{B9EDFA39-0BFF-40A3-BD30-A11390B9910F}"/>
          </ac:spMkLst>
        </pc:spChg>
        <pc:spChg chg="add mod">
          <ac:chgData name="Siddharth Mahapatra" userId="6cffafa3-92f2-4fee-b98c-a2fe37f92b26" providerId="ADAL" clId="{3FF4BE0F-3977-40EB-AB21-911DA3EE7198}" dt="2022-04-15T23:01:34.297" v="901" actId="1076"/>
          <ac:spMkLst>
            <pc:docMk/>
            <pc:sldMk cId="3551571024" sldId="258"/>
            <ac:spMk id="20" creationId="{CE5CF158-FE95-4F0A-B61C-C427EB61BB4D}"/>
          </ac:spMkLst>
        </pc:spChg>
        <pc:spChg chg="add mod">
          <ac:chgData name="Siddharth Mahapatra" userId="6cffafa3-92f2-4fee-b98c-a2fe37f92b26" providerId="ADAL" clId="{3FF4BE0F-3977-40EB-AB21-911DA3EE7198}" dt="2022-04-15T23:12:15.499" v="1112" actId="1076"/>
          <ac:spMkLst>
            <pc:docMk/>
            <pc:sldMk cId="3551571024" sldId="258"/>
            <ac:spMk id="21" creationId="{C5BE2423-3BBD-4BF4-945D-F7FC0FDD337F}"/>
          </ac:spMkLst>
        </pc:spChg>
        <pc:spChg chg="add mod">
          <ac:chgData name="Siddharth Mahapatra" userId="6cffafa3-92f2-4fee-b98c-a2fe37f92b26" providerId="ADAL" clId="{3FF4BE0F-3977-40EB-AB21-911DA3EE7198}" dt="2022-04-15T23:12:25.139" v="1114" actId="1076"/>
          <ac:spMkLst>
            <pc:docMk/>
            <pc:sldMk cId="3551571024" sldId="258"/>
            <ac:spMk id="22" creationId="{4B0BD080-7095-487A-BAC8-449FB0F949C5}"/>
          </ac:spMkLst>
        </pc:spChg>
        <pc:spChg chg="add mod">
          <ac:chgData name="Siddharth Mahapatra" userId="6cffafa3-92f2-4fee-b98c-a2fe37f92b26" providerId="ADAL" clId="{3FF4BE0F-3977-40EB-AB21-911DA3EE7198}" dt="2022-04-15T23:11:18.077" v="1090" actId="20577"/>
          <ac:spMkLst>
            <pc:docMk/>
            <pc:sldMk cId="3551571024" sldId="258"/>
            <ac:spMk id="23" creationId="{8C2E5E89-7D10-4F3E-ADC0-D58D87AD9A73}"/>
          </ac:spMkLst>
        </pc:spChg>
        <pc:spChg chg="add mod">
          <ac:chgData name="Siddharth Mahapatra" userId="6cffafa3-92f2-4fee-b98c-a2fe37f92b26" providerId="ADAL" clId="{3FF4BE0F-3977-40EB-AB21-911DA3EE7198}" dt="2022-04-15T23:13:19.696" v="1142" actId="20577"/>
          <ac:spMkLst>
            <pc:docMk/>
            <pc:sldMk cId="3551571024" sldId="258"/>
            <ac:spMk id="24" creationId="{73989363-854C-4706-803B-C3B6BD683FA3}"/>
          </ac:spMkLst>
        </pc:spChg>
        <pc:spChg chg="add del mod">
          <ac:chgData name="Siddharth Mahapatra" userId="6cffafa3-92f2-4fee-b98c-a2fe37f92b26" providerId="ADAL" clId="{3FF4BE0F-3977-40EB-AB21-911DA3EE7198}" dt="2022-04-15T23:13:29.365" v="1143" actId="478"/>
          <ac:spMkLst>
            <pc:docMk/>
            <pc:sldMk cId="3551571024" sldId="258"/>
            <ac:spMk id="25" creationId="{C3DE1D3D-423A-4971-B13E-3AC8530C2D44}"/>
          </ac:spMkLst>
        </pc:spChg>
        <pc:spChg chg="add del mod">
          <ac:chgData name="Siddharth Mahapatra" userId="6cffafa3-92f2-4fee-b98c-a2fe37f92b26" providerId="ADAL" clId="{3FF4BE0F-3977-40EB-AB21-911DA3EE7198}" dt="2022-04-15T22:23:41.204" v="613" actId="478"/>
          <ac:spMkLst>
            <pc:docMk/>
            <pc:sldMk cId="3551571024" sldId="258"/>
            <ac:spMk id="26" creationId="{5EADFD25-3470-4B0D-BA25-0C740DFB9ED2}"/>
          </ac:spMkLst>
        </pc:spChg>
        <pc:spChg chg="add mod">
          <ac:chgData name="Siddharth Mahapatra" userId="6cffafa3-92f2-4fee-b98c-a2fe37f92b26" providerId="ADAL" clId="{3FF4BE0F-3977-40EB-AB21-911DA3EE7198}" dt="2022-04-15T23:09:22.776" v="1077" actId="208"/>
          <ac:spMkLst>
            <pc:docMk/>
            <pc:sldMk cId="3551571024" sldId="258"/>
            <ac:spMk id="27" creationId="{DFF01879-D81F-4767-A7B9-1E51C1F4ABF2}"/>
          </ac:spMkLst>
        </pc:spChg>
        <pc:spChg chg="add mod">
          <ac:chgData name="Siddharth Mahapatra" userId="6cffafa3-92f2-4fee-b98c-a2fe37f92b26" providerId="ADAL" clId="{3FF4BE0F-3977-40EB-AB21-911DA3EE7198}" dt="2022-04-15T23:09:11.953" v="1076" actId="207"/>
          <ac:spMkLst>
            <pc:docMk/>
            <pc:sldMk cId="3551571024" sldId="258"/>
            <ac:spMk id="28" creationId="{FB77B249-B0CA-47FF-AA75-CF6884871AEE}"/>
          </ac:spMkLst>
        </pc:spChg>
        <pc:spChg chg="add mod">
          <ac:chgData name="Siddharth Mahapatra" userId="6cffafa3-92f2-4fee-b98c-a2fe37f92b26" providerId="ADAL" clId="{3FF4BE0F-3977-40EB-AB21-911DA3EE7198}" dt="2022-04-15T23:01:34.297" v="901" actId="1076"/>
          <ac:spMkLst>
            <pc:docMk/>
            <pc:sldMk cId="3551571024" sldId="258"/>
            <ac:spMk id="29" creationId="{81F6C06E-9215-4D8F-9529-0A2637F1882B}"/>
          </ac:spMkLst>
        </pc:spChg>
        <pc:spChg chg="add mod">
          <ac:chgData name="Siddharth Mahapatra" userId="6cffafa3-92f2-4fee-b98c-a2fe37f92b26" providerId="ADAL" clId="{3FF4BE0F-3977-40EB-AB21-911DA3EE7198}" dt="2022-04-15T23:01:34.297" v="901" actId="1076"/>
          <ac:spMkLst>
            <pc:docMk/>
            <pc:sldMk cId="3551571024" sldId="258"/>
            <ac:spMk id="30" creationId="{C1706093-E468-4055-A83D-D1AB8EE6763F}"/>
          </ac:spMkLst>
        </pc:spChg>
        <pc:spChg chg="add mod">
          <ac:chgData name="Siddharth Mahapatra" userId="6cffafa3-92f2-4fee-b98c-a2fe37f92b26" providerId="ADAL" clId="{3FF4BE0F-3977-40EB-AB21-911DA3EE7198}" dt="2022-04-15T23:01:34.297" v="901" actId="1076"/>
          <ac:spMkLst>
            <pc:docMk/>
            <pc:sldMk cId="3551571024" sldId="258"/>
            <ac:spMk id="32" creationId="{064ED393-4415-4483-B276-C773F81175A2}"/>
          </ac:spMkLst>
        </pc:spChg>
        <pc:spChg chg="add mod">
          <ac:chgData name="Siddharth Mahapatra" userId="6cffafa3-92f2-4fee-b98c-a2fe37f92b26" providerId="ADAL" clId="{3FF4BE0F-3977-40EB-AB21-911DA3EE7198}" dt="2022-04-15T23:01:34.297" v="901" actId="1076"/>
          <ac:spMkLst>
            <pc:docMk/>
            <pc:sldMk cId="3551571024" sldId="258"/>
            <ac:spMk id="33" creationId="{F327BB1B-F057-4D9F-A583-5206329F0988}"/>
          </ac:spMkLst>
        </pc:spChg>
        <pc:spChg chg="add mod">
          <ac:chgData name="Siddharth Mahapatra" userId="6cffafa3-92f2-4fee-b98c-a2fe37f92b26" providerId="ADAL" clId="{3FF4BE0F-3977-40EB-AB21-911DA3EE7198}" dt="2022-04-15T23:06:30.259" v="1030" actId="207"/>
          <ac:spMkLst>
            <pc:docMk/>
            <pc:sldMk cId="3551571024" sldId="258"/>
            <ac:spMk id="46" creationId="{D6CFFCEE-963E-488E-95C4-04021798F8F9}"/>
          </ac:spMkLst>
        </pc:spChg>
        <pc:spChg chg="add mod">
          <ac:chgData name="Siddharth Mahapatra" userId="6cffafa3-92f2-4fee-b98c-a2fe37f92b26" providerId="ADAL" clId="{3FF4BE0F-3977-40EB-AB21-911DA3EE7198}" dt="2022-04-15T23:07:34.262" v="1053" actId="14100"/>
          <ac:spMkLst>
            <pc:docMk/>
            <pc:sldMk cId="3551571024" sldId="258"/>
            <ac:spMk id="47" creationId="{A5BD2C58-44E7-431F-A3D1-85F16E06ACB5}"/>
          </ac:spMkLst>
        </pc:spChg>
        <pc:spChg chg="add mod">
          <ac:chgData name="Siddharth Mahapatra" userId="6cffafa3-92f2-4fee-b98c-a2fe37f92b26" providerId="ADAL" clId="{3FF4BE0F-3977-40EB-AB21-911DA3EE7198}" dt="2022-04-15T23:07:09.832" v="1036" actId="20577"/>
          <ac:spMkLst>
            <pc:docMk/>
            <pc:sldMk cId="3551571024" sldId="258"/>
            <ac:spMk id="49" creationId="{7E210A7D-E2D8-4E39-A4BB-3ED27564550A}"/>
          </ac:spMkLst>
        </pc:spChg>
        <pc:spChg chg="add mod">
          <ac:chgData name="Siddharth Mahapatra" userId="6cffafa3-92f2-4fee-b98c-a2fe37f92b26" providerId="ADAL" clId="{3FF4BE0F-3977-40EB-AB21-911DA3EE7198}" dt="2022-04-15T23:07:24.066" v="1052" actId="20577"/>
          <ac:spMkLst>
            <pc:docMk/>
            <pc:sldMk cId="3551571024" sldId="258"/>
            <ac:spMk id="50" creationId="{EA27980D-2D0A-4517-AA02-CC56F3D06CAB}"/>
          </ac:spMkLst>
        </pc:spChg>
        <pc:spChg chg="add mod">
          <ac:chgData name="Siddharth Mahapatra" userId="6cffafa3-92f2-4fee-b98c-a2fe37f92b26" providerId="ADAL" clId="{3FF4BE0F-3977-40EB-AB21-911DA3EE7198}" dt="2022-04-15T23:13:46.491" v="1146" actId="20577"/>
          <ac:spMkLst>
            <pc:docMk/>
            <pc:sldMk cId="3551571024" sldId="258"/>
            <ac:spMk id="51" creationId="{CFD3E442-BD52-4758-B50A-8F2136AB3956}"/>
          </ac:spMkLst>
        </pc:spChg>
        <pc:graphicFrameChg chg="add mod">
          <ac:chgData name="Siddharth Mahapatra" userId="6cffafa3-92f2-4fee-b98c-a2fe37f92b26" providerId="ADAL" clId="{3FF4BE0F-3977-40EB-AB21-911DA3EE7198}" dt="2022-04-15T23:01:34.297" v="901" actId="1076"/>
          <ac:graphicFrameMkLst>
            <pc:docMk/>
            <pc:sldMk cId="3551571024" sldId="258"/>
            <ac:graphicFrameMk id="7" creationId="{0BF0F48C-0C4A-421E-99DC-4F43AFF4C22F}"/>
          </ac:graphicFrameMkLst>
        </pc:graphicFrameChg>
        <pc:picChg chg="add del mod">
          <ac:chgData name="Siddharth Mahapatra" userId="6cffafa3-92f2-4fee-b98c-a2fe37f92b26" providerId="ADAL" clId="{3FF4BE0F-3977-40EB-AB21-911DA3EE7198}" dt="2022-04-15T23:00:47.681" v="897" actId="478"/>
          <ac:picMkLst>
            <pc:docMk/>
            <pc:sldMk cId="3551571024" sldId="258"/>
            <ac:picMk id="44" creationId="{42350B39-9979-4BCA-9F68-10185CE4FDBC}"/>
          </ac:picMkLst>
        </pc:picChg>
        <pc:picChg chg="add mod">
          <ac:chgData name="Siddharth Mahapatra" userId="6cffafa3-92f2-4fee-b98c-a2fe37f92b26" providerId="ADAL" clId="{3FF4BE0F-3977-40EB-AB21-911DA3EE7198}" dt="2022-04-15T23:02:02.057" v="905" actId="1076"/>
          <ac:picMkLst>
            <pc:docMk/>
            <pc:sldMk cId="3551571024" sldId="258"/>
            <ac:picMk id="45" creationId="{FCF39AEC-CD97-4952-B5CA-2D03224459FD}"/>
          </ac:picMkLst>
        </pc:picChg>
        <pc:picChg chg="add mod">
          <ac:chgData name="Siddharth Mahapatra" userId="6cffafa3-92f2-4fee-b98c-a2fe37f92b26" providerId="ADAL" clId="{3FF4BE0F-3977-40EB-AB21-911DA3EE7198}" dt="2022-04-15T23:05:35.408" v="1024" actId="14100"/>
          <ac:picMkLst>
            <pc:docMk/>
            <pc:sldMk cId="3551571024" sldId="258"/>
            <ac:picMk id="48" creationId="{2E2BCC22-3C9D-4D04-AAC7-9D827B632D5F}"/>
          </ac:picMkLst>
        </pc:picChg>
        <pc:cxnChg chg="add mod">
          <ac:chgData name="Siddharth Mahapatra" userId="6cffafa3-92f2-4fee-b98c-a2fe37f92b26" providerId="ADAL" clId="{3FF4BE0F-3977-40EB-AB21-911DA3EE7198}" dt="2022-04-15T23:01:34.297" v="901" actId="1076"/>
          <ac:cxnSpMkLst>
            <pc:docMk/>
            <pc:sldMk cId="3551571024" sldId="258"/>
            <ac:cxnSpMk id="11" creationId="{B52D51A3-7433-4434-A72F-E283E00C206D}"/>
          </ac:cxnSpMkLst>
        </pc:cxnChg>
        <pc:cxnChg chg="add del mod">
          <ac:chgData name="Siddharth Mahapatra" userId="6cffafa3-92f2-4fee-b98c-a2fe37f92b26" providerId="ADAL" clId="{3FF4BE0F-3977-40EB-AB21-911DA3EE7198}" dt="2022-04-15T22:30:01.111" v="769" actId="22"/>
          <ac:cxnSpMkLst>
            <pc:docMk/>
            <pc:sldMk cId="3551571024" sldId="258"/>
            <ac:cxnSpMk id="35" creationId="{74B18EDF-EE1A-4F29-8148-A23A43A1482C}"/>
          </ac:cxnSpMkLst>
        </pc:cxnChg>
        <pc:cxnChg chg="add del mod">
          <ac:chgData name="Siddharth Mahapatra" userId="6cffafa3-92f2-4fee-b98c-a2fe37f92b26" providerId="ADAL" clId="{3FF4BE0F-3977-40EB-AB21-911DA3EE7198}" dt="2022-04-15T22:30:01.111" v="769" actId="22"/>
          <ac:cxnSpMkLst>
            <pc:docMk/>
            <pc:sldMk cId="3551571024" sldId="258"/>
            <ac:cxnSpMk id="37" creationId="{9C95D6EF-C294-4467-9896-9E19F0BF3249}"/>
          </ac:cxnSpMkLst>
        </pc:cxnChg>
      </pc:sldChg>
      <pc:sldChg chg="addSp delSp modSp new mod">
        <pc:chgData name="Siddharth Mahapatra" userId="6cffafa3-92f2-4fee-b98c-a2fe37f92b26" providerId="ADAL" clId="{3FF4BE0F-3977-40EB-AB21-911DA3EE7198}" dt="2022-04-15T23:31:30.706" v="1634" actId="1076"/>
        <pc:sldMkLst>
          <pc:docMk/>
          <pc:sldMk cId="749220470" sldId="259"/>
        </pc:sldMkLst>
        <pc:spChg chg="del">
          <ac:chgData name="Siddharth Mahapatra" userId="6cffafa3-92f2-4fee-b98c-a2fe37f92b26" providerId="ADAL" clId="{3FF4BE0F-3977-40EB-AB21-911DA3EE7198}" dt="2022-04-15T22:30:36.308" v="774" actId="478"/>
          <ac:spMkLst>
            <pc:docMk/>
            <pc:sldMk cId="749220470" sldId="259"/>
            <ac:spMk id="2" creationId="{5A11312B-8BC9-4059-832C-AF436DD6FE46}"/>
          </ac:spMkLst>
        </pc:spChg>
        <pc:spChg chg="del">
          <ac:chgData name="Siddharth Mahapatra" userId="6cffafa3-92f2-4fee-b98c-a2fe37f92b26" providerId="ADAL" clId="{3FF4BE0F-3977-40EB-AB21-911DA3EE7198}" dt="2022-04-15T22:30:39.157" v="775" actId="478"/>
          <ac:spMkLst>
            <pc:docMk/>
            <pc:sldMk cId="749220470" sldId="259"/>
            <ac:spMk id="3" creationId="{1C8286A3-CEF7-4383-BC92-0FF61C2CCC9F}"/>
          </ac:spMkLst>
        </pc:spChg>
        <pc:spChg chg="add mod">
          <ac:chgData name="Siddharth Mahapatra" userId="6cffafa3-92f2-4fee-b98c-a2fe37f92b26" providerId="ADAL" clId="{3FF4BE0F-3977-40EB-AB21-911DA3EE7198}" dt="2022-04-15T22:30:53.484" v="792" actId="20577"/>
          <ac:spMkLst>
            <pc:docMk/>
            <pc:sldMk cId="749220470" sldId="259"/>
            <ac:spMk id="5" creationId="{62475F92-8456-4E99-910D-8C80C4350479}"/>
          </ac:spMkLst>
        </pc:spChg>
        <pc:spChg chg="add mod">
          <ac:chgData name="Siddharth Mahapatra" userId="6cffafa3-92f2-4fee-b98c-a2fe37f92b26" providerId="ADAL" clId="{3FF4BE0F-3977-40EB-AB21-911DA3EE7198}" dt="2022-04-15T22:39:11.428" v="890" actId="1036"/>
          <ac:spMkLst>
            <pc:docMk/>
            <pc:sldMk cId="749220470" sldId="259"/>
            <ac:spMk id="14" creationId="{BBB3B5C9-68B4-444A-863E-7E471480E379}"/>
          </ac:spMkLst>
        </pc:spChg>
        <pc:spChg chg="add mod">
          <ac:chgData name="Siddharth Mahapatra" userId="6cffafa3-92f2-4fee-b98c-a2fe37f92b26" providerId="ADAL" clId="{3FF4BE0F-3977-40EB-AB21-911DA3EE7198}" dt="2022-04-15T23:16:45.280" v="1172" actId="1076"/>
          <ac:spMkLst>
            <pc:docMk/>
            <pc:sldMk cId="749220470" sldId="259"/>
            <ac:spMk id="16" creationId="{4D6D1BB7-36CE-4079-9E2D-06FBD1AAC240}"/>
          </ac:spMkLst>
        </pc:spChg>
        <pc:spChg chg="add mod">
          <ac:chgData name="Siddharth Mahapatra" userId="6cffafa3-92f2-4fee-b98c-a2fe37f92b26" providerId="ADAL" clId="{3FF4BE0F-3977-40EB-AB21-911DA3EE7198}" dt="2022-04-15T23:14:46.786" v="1153" actId="571"/>
          <ac:spMkLst>
            <pc:docMk/>
            <pc:sldMk cId="749220470" sldId="259"/>
            <ac:spMk id="17" creationId="{EE672EF9-8FA3-4364-BDFA-911C2600D436}"/>
          </ac:spMkLst>
        </pc:spChg>
        <pc:spChg chg="add mod">
          <ac:chgData name="Siddharth Mahapatra" userId="6cffafa3-92f2-4fee-b98c-a2fe37f92b26" providerId="ADAL" clId="{3FF4BE0F-3977-40EB-AB21-911DA3EE7198}" dt="2022-04-15T23:20:53.770" v="1302" actId="1076"/>
          <ac:spMkLst>
            <pc:docMk/>
            <pc:sldMk cId="749220470" sldId="259"/>
            <ac:spMk id="18" creationId="{31E63F7E-A700-4D22-AAF3-1905AEFF84DE}"/>
          </ac:spMkLst>
        </pc:spChg>
        <pc:spChg chg="add mod">
          <ac:chgData name="Siddharth Mahapatra" userId="6cffafa3-92f2-4fee-b98c-a2fe37f92b26" providerId="ADAL" clId="{3FF4BE0F-3977-40EB-AB21-911DA3EE7198}" dt="2022-04-15T23:21:04.552" v="1305" actId="20577"/>
          <ac:spMkLst>
            <pc:docMk/>
            <pc:sldMk cId="749220470" sldId="259"/>
            <ac:spMk id="19" creationId="{01276D45-74A5-4625-98A6-6CF486534A00}"/>
          </ac:spMkLst>
        </pc:spChg>
        <pc:spChg chg="add mod">
          <ac:chgData name="Siddharth Mahapatra" userId="6cffafa3-92f2-4fee-b98c-a2fe37f92b26" providerId="ADAL" clId="{3FF4BE0F-3977-40EB-AB21-911DA3EE7198}" dt="2022-04-15T23:27:04.974" v="1398" actId="207"/>
          <ac:spMkLst>
            <pc:docMk/>
            <pc:sldMk cId="749220470" sldId="259"/>
            <ac:spMk id="21" creationId="{D4886734-A2A6-453D-AFB7-2C6C008D5A33}"/>
          </ac:spMkLst>
        </pc:spChg>
        <pc:spChg chg="add del mod">
          <ac:chgData name="Siddharth Mahapatra" userId="6cffafa3-92f2-4fee-b98c-a2fe37f92b26" providerId="ADAL" clId="{3FF4BE0F-3977-40EB-AB21-911DA3EE7198}" dt="2022-04-15T23:18:02.051" v="1185" actId="478"/>
          <ac:spMkLst>
            <pc:docMk/>
            <pc:sldMk cId="749220470" sldId="259"/>
            <ac:spMk id="22" creationId="{8A826B0D-C7BF-4FFD-9DA2-7A1847B89EEC}"/>
          </ac:spMkLst>
        </pc:spChg>
        <pc:spChg chg="add mod">
          <ac:chgData name="Siddharth Mahapatra" userId="6cffafa3-92f2-4fee-b98c-a2fe37f92b26" providerId="ADAL" clId="{3FF4BE0F-3977-40EB-AB21-911DA3EE7198}" dt="2022-04-15T23:20:34.497" v="1301" actId="14100"/>
          <ac:spMkLst>
            <pc:docMk/>
            <pc:sldMk cId="749220470" sldId="259"/>
            <ac:spMk id="23" creationId="{F90F6235-DA84-431E-B7AF-7873C588D1E3}"/>
          </ac:spMkLst>
        </pc:spChg>
        <pc:spChg chg="add mod">
          <ac:chgData name="Siddharth Mahapatra" userId="6cffafa3-92f2-4fee-b98c-a2fe37f92b26" providerId="ADAL" clId="{3FF4BE0F-3977-40EB-AB21-911DA3EE7198}" dt="2022-04-15T23:25:50.680" v="1332" actId="1076"/>
          <ac:spMkLst>
            <pc:docMk/>
            <pc:sldMk cId="749220470" sldId="259"/>
            <ac:spMk id="24" creationId="{76775580-A6AB-4B49-96F6-A24639E2A4C2}"/>
          </ac:spMkLst>
        </pc:spChg>
        <pc:spChg chg="add mod">
          <ac:chgData name="Siddharth Mahapatra" userId="6cffafa3-92f2-4fee-b98c-a2fe37f92b26" providerId="ADAL" clId="{3FF4BE0F-3977-40EB-AB21-911DA3EE7198}" dt="2022-04-15T23:23:39.935" v="1317" actId="1076"/>
          <ac:spMkLst>
            <pc:docMk/>
            <pc:sldMk cId="749220470" sldId="259"/>
            <ac:spMk id="25" creationId="{ABDBBD6F-6269-45D5-ABD3-462453D2CE73}"/>
          </ac:spMkLst>
        </pc:spChg>
        <pc:spChg chg="add mod">
          <ac:chgData name="Siddharth Mahapatra" userId="6cffafa3-92f2-4fee-b98c-a2fe37f92b26" providerId="ADAL" clId="{3FF4BE0F-3977-40EB-AB21-911DA3EE7198}" dt="2022-04-15T23:25:50.680" v="1332" actId="1076"/>
          <ac:spMkLst>
            <pc:docMk/>
            <pc:sldMk cId="749220470" sldId="259"/>
            <ac:spMk id="26" creationId="{529B7F17-8E45-4451-B25A-26F434F84784}"/>
          </ac:spMkLst>
        </pc:spChg>
        <pc:spChg chg="add mod">
          <ac:chgData name="Siddharth Mahapatra" userId="6cffafa3-92f2-4fee-b98c-a2fe37f92b26" providerId="ADAL" clId="{3FF4BE0F-3977-40EB-AB21-911DA3EE7198}" dt="2022-04-15T23:21:01.462" v="1304" actId="20577"/>
          <ac:spMkLst>
            <pc:docMk/>
            <pc:sldMk cId="749220470" sldId="259"/>
            <ac:spMk id="27" creationId="{23EE3C4A-F9E3-46AA-AFB7-FFB24251E7B2}"/>
          </ac:spMkLst>
        </pc:spChg>
        <pc:spChg chg="add mod">
          <ac:chgData name="Siddharth Mahapatra" userId="6cffafa3-92f2-4fee-b98c-a2fe37f92b26" providerId="ADAL" clId="{3FF4BE0F-3977-40EB-AB21-911DA3EE7198}" dt="2022-04-15T23:25:56.465" v="1333" actId="1076"/>
          <ac:spMkLst>
            <pc:docMk/>
            <pc:sldMk cId="749220470" sldId="259"/>
            <ac:spMk id="28" creationId="{1C78E732-92D4-415A-99D9-141DB61BF04D}"/>
          </ac:spMkLst>
        </pc:spChg>
        <pc:spChg chg="add mod">
          <ac:chgData name="Siddharth Mahapatra" userId="6cffafa3-92f2-4fee-b98c-a2fe37f92b26" providerId="ADAL" clId="{3FF4BE0F-3977-40EB-AB21-911DA3EE7198}" dt="2022-04-15T23:27:01.438" v="1397" actId="207"/>
          <ac:spMkLst>
            <pc:docMk/>
            <pc:sldMk cId="749220470" sldId="259"/>
            <ac:spMk id="30" creationId="{82D98F05-4C6E-4AEF-8C52-1A3F792A40E0}"/>
          </ac:spMkLst>
        </pc:spChg>
        <pc:spChg chg="add mod">
          <ac:chgData name="Siddharth Mahapatra" userId="6cffafa3-92f2-4fee-b98c-a2fe37f92b26" providerId="ADAL" clId="{3FF4BE0F-3977-40EB-AB21-911DA3EE7198}" dt="2022-04-15T23:26:33.485" v="1390" actId="1076"/>
          <ac:spMkLst>
            <pc:docMk/>
            <pc:sldMk cId="749220470" sldId="259"/>
            <ac:spMk id="31" creationId="{2406C334-5CE4-4D76-8D14-538B2B300AF4}"/>
          </ac:spMkLst>
        </pc:spChg>
        <pc:spChg chg="add mod">
          <ac:chgData name="Siddharth Mahapatra" userId="6cffafa3-92f2-4fee-b98c-a2fe37f92b26" providerId="ADAL" clId="{3FF4BE0F-3977-40EB-AB21-911DA3EE7198}" dt="2022-04-15T23:28:16.229" v="1486" actId="1035"/>
          <ac:spMkLst>
            <pc:docMk/>
            <pc:sldMk cId="749220470" sldId="259"/>
            <ac:spMk id="32" creationId="{A0338D6B-7CAB-4ED7-9A07-BDB4534F0108}"/>
          </ac:spMkLst>
        </pc:spChg>
        <pc:spChg chg="add mod">
          <ac:chgData name="Siddharth Mahapatra" userId="6cffafa3-92f2-4fee-b98c-a2fe37f92b26" providerId="ADAL" clId="{3FF4BE0F-3977-40EB-AB21-911DA3EE7198}" dt="2022-04-15T23:28:34.844" v="1487" actId="571"/>
          <ac:spMkLst>
            <pc:docMk/>
            <pc:sldMk cId="749220470" sldId="259"/>
            <ac:spMk id="33" creationId="{59CD8AE6-5CF2-44F3-9853-812C8CA0B953}"/>
          </ac:spMkLst>
        </pc:spChg>
        <pc:spChg chg="add mod">
          <ac:chgData name="Siddharth Mahapatra" userId="6cffafa3-92f2-4fee-b98c-a2fe37f92b26" providerId="ADAL" clId="{3FF4BE0F-3977-40EB-AB21-911DA3EE7198}" dt="2022-04-15T23:28:51.285" v="1490" actId="14100"/>
          <ac:spMkLst>
            <pc:docMk/>
            <pc:sldMk cId="749220470" sldId="259"/>
            <ac:spMk id="34" creationId="{35C96F81-5053-48D6-B751-2EFED494574B}"/>
          </ac:spMkLst>
        </pc:spChg>
        <pc:spChg chg="add mod">
          <ac:chgData name="Siddharth Mahapatra" userId="6cffafa3-92f2-4fee-b98c-a2fe37f92b26" providerId="ADAL" clId="{3FF4BE0F-3977-40EB-AB21-911DA3EE7198}" dt="2022-04-15T23:28:58.406" v="1492" actId="20577"/>
          <ac:spMkLst>
            <pc:docMk/>
            <pc:sldMk cId="749220470" sldId="259"/>
            <ac:spMk id="35" creationId="{A48F9AEC-A749-4311-B452-AA9D20635A5A}"/>
          </ac:spMkLst>
        </pc:spChg>
        <pc:spChg chg="add mod">
          <ac:chgData name="Siddharth Mahapatra" userId="6cffafa3-92f2-4fee-b98c-a2fe37f92b26" providerId="ADAL" clId="{3FF4BE0F-3977-40EB-AB21-911DA3EE7198}" dt="2022-04-15T23:29:55.854" v="1503" actId="113"/>
          <ac:spMkLst>
            <pc:docMk/>
            <pc:sldMk cId="749220470" sldId="259"/>
            <ac:spMk id="36" creationId="{DDE295D8-9F7D-4894-9257-D02A720C4F0B}"/>
          </ac:spMkLst>
        </pc:spChg>
        <pc:spChg chg="add mod">
          <ac:chgData name="Siddharth Mahapatra" userId="6cffafa3-92f2-4fee-b98c-a2fe37f92b26" providerId="ADAL" clId="{3FF4BE0F-3977-40EB-AB21-911DA3EE7198}" dt="2022-04-15T23:31:30.706" v="1634" actId="1076"/>
          <ac:spMkLst>
            <pc:docMk/>
            <pc:sldMk cId="749220470" sldId="259"/>
            <ac:spMk id="37" creationId="{4EC462EB-4660-4E3B-B479-FE0402D619E3}"/>
          </ac:spMkLst>
        </pc:spChg>
        <pc:spChg chg="add mod">
          <ac:chgData name="Siddharth Mahapatra" userId="6cffafa3-92f2-4fee-b98c-a2fe37f92b26" providerId="ADAL" clId="{3FF4BE0F-3977-40EB-AB21-911DA3EE7198}" dt="2022-04-15T23:30:22.606" v="1505" actId="20577"/>
          <ac:spMkLst>
            <pc:docMk/>
            <pc:sldMk cId="749220470" sldId="259"/>
            <ac:spMk id="38" creationId="{AD4CB439-4E62-45F9-84DC-66A6642D99AB}"/>
          </ac:spMkLst>
        </pc:spChg>
        <pc:picChg chg="add del mod">
          <ac:chgData name="Siddharth Mahapatra" userId="6cffafa3-92f2-4fee-b98c-a2fe37f92b26" providerId="ADAL" clId="{3FF4BE0F-3977-40EB-AB21-911DA3EE7198}" dt="2022-04-15T22:33:33.119" v="796"/>
          <ac:picMkLst>
            <pc:docMk/>
            <pc:sldMk cId="749220470" sldId="259"/>
            <ac:picMk id="6" creationId="{491D0FB2-0FFE-4EEB-9300-D69D99759B6E}"/>
          </ac:picMkLst>
        </pc:picChg>
        <pc:picChg chg="add del mod">
          <ac:chgData name="Siddharth Mahapatra" userId="6cffafa3-92f2-4fee-b98c-a2fe37f92b26" providerId="ADAL" clId="{3FF4BE0F-3977-40EB-AB21-911DA3EE7198}" dt="2022-04-15T22:36:09.547" v="804" actId="478"/>
          <ac:picMkLst>
            <pc:docMk/>
            <pc:sldMk cId="749220470" sldId="259"/>
            <ac:picMk id="8" creationId="{BC7E60B0-CFF4-47CC-AD44-198FE52ABFF7}"/>
          </ac:picMkLst>
        </pc:picChg>
        <pc:picChg chg="add mod">
          <ac:chgData name="Siddharth Mahapatra" userId="6cffafa3-92f2-4fee-b98c-a2fe37f92b26" providerId="ADAL" clId="{3FF4BE0F-3977-40EB-AB21-911DA3EE7198}" dt="2022-04-15T23:16:05.151" v="1168" actId="692"/>
          <ac:picMkLst>
            <pc:docMk/>
            <pc:sldMk cId="749220470" sldId="259"/>
            <ac:picMk id="10" creationId="{09583E43-A946-49AB-8761-6C33BF83A05B}"/>
          </ac:picMkLst>
        </pc:picChg>
        <pc:picChg chg="add mod">
          <ac:chgData name="Siddharth Mahapatra" userId="6cffafa3-92f2-4fee-b98c-a2fe37f92b26" providerId="ADAL" clId="{3FF4BE0F-3977-40EB-AB21-911DA3EE7198}" dt="2022-04-15T23:17:55.311" v="1183" actId="1076"/>
          <ac:picMkLst>
            <pc:docMk/>
            <pc:sldMk cId="749220470" sldId="259"/>
            <ac:picMk id="12" creationId="{E9BC4EB8-C65B-41E2-91E1-A920D80E95D3}"/>
          </ac:picMkLst>
        </pc:picChg>
      </pc:sldChg>
      <pc:sldChg chg="addSp delSp modSp new mod">
        <pc:chgData name="Siddharth Mahapatra" userId="6cffafa3-92f2-4fee-b98c-a2fe37f92b26" providerId="ADAL" clId="{3FF4BE0F-3977-40EB-AB21-911DA3EE7198}" dt="2022-04-16T17:25:42.847" v="2415" actId="207"/>
        <pc:sldMkLst>
          <pc:docMk/>
          <pc:sldMk cId="225046236" sldId="260"/>
        </pc:sldMkLst>
        <pc:spChg chg="del">
          <ac:chgData name="Siddharth Mahapatra" userId="6cffafa3-92f2-4fee-b98c-a2fe37f92b26" providerId="ADAL" clId="{3FF4BE0F-3977-40EB-AB21-911DA3EE7198}" dt="2022-04-16T16:24:27.583" v="1636" actId="478"/>
          <ac:spMkLst>
            <pc:docMk/>
            <pc:sldMk cId="225046236" sldId="260"/>
            <ac:spMk id="2" creationId="{C6694BA4-4508-4F2F-B736-80009240570F}"/>
          </ac:spMkLst>
        </pc:spChg>
        <pc:spChg chg="del">
          <ac:chgData name="Siddharth Mahapatra" userId="6cffafa3-92f2-4fee-b98c-a2fe37f92b26" providerId="ADAL" clId="{3FF4BE0F-3977-40EB-AB21-911DA3EE7198}" dt="2022-04-16T16:24:27.583" v="1636" actId="478"/>
          <ac:spMkLst>
            <pc:docMk/>
            <pc:sldMk cId="225046236" sldId="260"/>
            <ac:spMk id="3" creationId="{0E6EE8A6-51C3-483D-9BAF-10B5DEC1184F}"/>
          </ac:spMkLst>
        </pc:spChg>
        <pc:spChg chg="add mod">
          <ac:chgData name="Siddharth Mahapatra" userId="6cffafa3-92f2-4fee-b98c-a2fe37f92b26" providerId="ADAL" clId="{3FF4BE0F-3977-40EB-AB21-911DA3EE7198}" dt="2022-04-16T16:24:53.234" v="1675" actId="20577"/>
          <ac:spMkLst>
            <pc:docMk/>
            <pc:sldMk cId="225046236" sldId="260"/>
            <ac:spMk id="5" creationId="{DDD08B54-9184-4122-9C13-3FB22C965FC8}"/>
          </ac:spMkLst>
        </pc:spChg>
        <pc:spChg chg="add mod">
          <ac:chgData name="Siddharth Mahapatra" userId="6cffafa3-92f2-4fee-b98c-a2fe37f92b26" providerId="ADAL" clId="{3FF4BE0F-3977-40EB-AB21-911DA3EE7198}" dt="2022-04-16T17:25:42.847" v="2415" actId="207"/>
          <ac:spMkLst>
            <pc:docMk/>
            <pc:sldMk cId="225046236" sldId="260"/>
            <ac:spMk id="6" creationId="{0E2D61A5-CFF3-49BA-A1DC-FEC79F1D0786}"/>
          </ac:spMkLst>
        </pc:s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Train Accuracy </c:v>
                </c:pt>
              </c:strCache>
            </c:strRef>
          </c:tx>
          <c:spPr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Sheet1!$A$2:$A$8</c:f>
              <c:strCache>
                <c:ptCount val="7"/>
                <c:pt idx="0">
                  <c:v>Logistic Regression</c:v>
                </c:pt>
                <c:pt idx="1">
                  <c:v>Logistic Regression with hyperparameter tuning</c:v>
                </c:pt>
                <c:pt idx="2">
                  <c:v>Decision Tree*</c:v>
                </c:pt>
                <c:pt idx="3">
                  <c:v>Bagging Classifier *</c:v>
                </c:pt>
                <c:pt idx="4">
                  <c:v>Random Forest*</c:v>
                </c:pt>
                <c:pt idx="5">
                  <c:v>AdaBoost*</c:v>
                </c:pt>
                <c:pt idx="6">
                  <c:v>Gradient Boosting Classifier*</c:v>
                </c:pt>
              </c:strCache>
            </c:strRef>
          </c:cat>
          <c:val>
            <c:numRef>
              <c:f>Sheet1!$B$2:$B$8</c:f>
              <c:numCache>
                <c:formatCode>0%</c:formatCode>
                <c:ptCount val="7"/>
                <c:pt idx="0">
                  <c:v>0.82099999999999995</c:v>
                </c:pt>
                <c:pt idx="1">
                  <c:v>0.83</c:v>
                </c:pt>
                <c:pt idx="2">
                  <c:v>0.94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7D8-4B47-8766-8FE159EB5EA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Test Accuracy</c:v>
                </c:pt>
              </c:strCache>
            </c:strRef>
          </c:tx>
          <c:spPr>
            <a:solidFill>
              <a:srgbClr val="00206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Sheet1!$A$2:$A$8</c:f>
              <c:strCache>
                <c:ptCount val="7"/>
                <c:pt idx="0">
                  <c:v>Logistic Regression</c:v>
                </c:pt>
                <c:pt idx="1">
                  <c:v>Logistic Regression with hyperparameter tuning</c:v>
                </c:pt>
                <c:pt idx="2">
                  <c:v>Decision Tree*</c:v>
                </c:pt>
                <c:pt idx="3">
                  <c:v>Bagging Classifier *</c:v>
                </c:pt>
                <c:pt idx="4">
                  <c:v>Random Forest*</c:v>
                </c:pt>
                <c:pt idx="5">
                  <c:v>AdaBoost*</c:v>
                </c:pt>
                <c:pt idx="6">
                  <c:v>Gradient Boosting Classifier*</c:v>
                </c:pt>
              </c:strCache>
            </c:strRef>
          </c:cat>
          <c:val>
            <c:numRef>
              <c:f>Sheet1!$C$2:$C$8</c:f>
              <c:numCache>
                <c:formatCode>0%</c:formatCode>
                <c:ptCount val="7"/>
                <c:pt idx="0">
                  <c:v>0.86070000000000002</c:v>
                </c:pt>
                <c:pt idx="1">
                  <c:v>0.89419999999999999</c:v>
                </c:pt>
                <c:pt idx="2">
                  <c:v>0.85</c:v>
                </c:pt>
                <c:pt idx="3">
                  <c:v>0.89</c:v>
                </c:pt>
                <c:pt idx="4">
                  <c:v>0.92</c:v>
                </c:pt>
                <c:pt idx="5">
                  <c:v>0.82</c:v>
                </c:pt>
                <c:pt idx="6">
                  <c:v>0.89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7D8-4B47-8766-8FE159EB5EA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881189200"/>
        <c:axId val="881189528"/>
      </c:barChart>
      <c:catAx>
        <c:axId val="8811892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881189528"/>
        <c:crosses val="autoZero"/>
        <c:auto val="1"/>
        <c:lblAlgn val="ctr"/>
        <c:lblOffset val="100"/>
        <c:noMultiLvlLbl val="0"/>
      </c:catAx>
      <c:valAx>
        <c:axId val="881189528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88118920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7805460052740002"/>
          <c:y val="5.0576794490554286E-2"/>
          <c:w val="0.2194539938618259"/>
          <c:h val="0.1035000336514892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>
        <a:lumMod val="95000"/>
      </a:schemeClr>
    </a:solidFill>
    <a:ln>
      <a:solidFill>
        <a:schemeClr val="bg1">
          <a:lumMod val="95000"/>
        </a:schemeClr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65A07-F930-4296-AF7F-6E89AC404E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6994F2-566E-484D-B3AD-6DD3793221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FEFABF-3B40-41E3-B51E-5DA0FA28F7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16907-3FA2-4CDA-95FD-20701D769DA7}" type="datetimeFigureOut">
              <a:rPr lang="en-US" smtClean="0"/>
              <a:t>4/19/2022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3E0ACE-353B-4EFA-88DE-E067CBC2BF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90E997-6FDB-44AA-92BE-7C892EA53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B22E4-1438-4F8D-8A55-B2905C2159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78780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D45A9D-53C0-4396-B685-A17F4E077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F29F5C-B418-4F23-BA2D-EF98426CE3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6496CF-6390-4DFD-8920-C8B495CE5D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16907-3FA2-4CDA-95FD-20701D769DA7}" type="datetimeFigureOut">
              <a:rPr lang="en-US" smtClean="0"/>
              <a:t>4/19/2022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B1A360-2D22-400F-889D-100854B5C6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DFE753-9819-409C-BBC7-5BD809ABC3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B22E4-1438-4F8D-8A55-B2905C2159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7976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5AD4CD0-31C6-4744-B8BA-1B8BDCBEFE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2FEE6D-B37E-4430-931A-C29A7B3F81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EDC27F-7407-4CF0-8C32-D99CA1B567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16907-3FA2-4CDA-95FD-20701D769DA7}" type="datetimeFigureOut">
              <a:rPr lang="en-US" smtClean="0"/>
              <a:t>4/19/2022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E82B5D-A5D3-4E46-8292-ACA84D065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D02EAC-76D5-4CFA-8F51-6A6AC8CF48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B22E4-1438-4F8D-8A55-B2905C2159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3227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8793E3-B514-444A-843C-0F53F06528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8F25B3-B558-4B3E-9DE8-B2203C6656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F748E2-F14B-482D-AFF9-F76C5BF4FC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16907-3FA2-4CDA-95FD-20701D769DA7}" type="datetimeFigureOut">
              <a:rPr lang="en-US" smtClean="0"/>
              <a:t>4/19/2022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45622D-B807-412B-9B6F-EA8E6D481A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1217C6-0B91-4E0C-B47A-DF41F9FD61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B22E4-1438-4F8D-8A55-B2905C2159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2152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86368E-6B43-4B34-8BF2-F88DBE8D6E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366205-E8CD-457E-9C36-F394A231A2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F5B70C-646B-41CF-B453-9B7AA6C948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16907-3FA2-4CDA-95FD-20701D769DA7}" type="datetimeFigureOut">
              <a:rPr lang="en-US" smtClean="0"/>
              <a:t>4/19/2022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909F00-84DB-4EF6-91DD-639A84DCD2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977D59-7DB9-4CC1-A989-8055ECA13A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B22E4-1438-4F8D-8A55-B2905C2159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086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272302-28B8-41B2-8E91-AA1F904A2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1293C2-FDA9-4EF7-BC21-211D345F2D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B0A888-EA93-4927-A0BA-DDC3F626D1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963071-C3FF-41D0-AA3F-D8919E0344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16907-3FA2-4CDA-95FD-20701D769DA7}" type="datetimeFigureOut">
              <a:rPr lang="en-US" smtClean="0"/>
              <a:t>4/19/2022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CB12C6-D407-4A1D-B96C-F466C9A99F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EE6455-704C-404E-9EA6-53D9F8331D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B22E4-1438-4F8D-8A55-B2905C2159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476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59522B-A09F-4E5E-BAA2-5B8B7C5FE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496189-AC73-4101-808D-1451130401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FAF745-EA67-48C0-B559-4CFE81E8DC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52CBA1-1B83-4766-B95B-9BEC356790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BEB8227-8CED-42B6-9F53-F15AA905A2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3CF7B61-5811-4ABD-BE1D-D2F34152F0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16907-3FA2-4CDA-95FD-20701D769DA7}" type="datetimeFigureOut">
              <a:rPr lang="en-US" smtClean="0"/>
              <a:t>4/19/2022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552B181-453C-46DA-B648-259A333641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2A78718-1DBB-41B7-A89E-7D14B26A57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B22E4-1438-4F8D-8A55-B2905C2159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6846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8C391F-C9CE-4A1E-813B-ED38E99F1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E404AF-DA03-4787-B154-89D993A699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16907-3FA2-4CDA-95FD-20701D769DA7}" type="datetimeFigureOut">
              <a:rPr lang="en-US" smtClean="0"/>
              <a:t>4/19/2022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4113BA-9434-4980-8CEC-03A5157565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CE5F3A-94ED-4757-B49D-2214E054EB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B22E4-1438-4F8D-8A55-B2905C2159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8686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8457BB7-6CEB-4ACB-AA30-BED67AD86B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16907-3FA2-4CDA-95FD-20701D769DA7}" type="datetimeFigureOut">
              <a:rPr lang="en-US" smtClean="0"/>
              <a:t>4/19/2022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27461F3-BEBD-480B-A244-7309CDE58F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763AF1-BFA1-41BB-8204-40A919AAE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B22E4-1438-4F8D-8A55-B2905C2159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9006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A41924-95E5-4B35-BB5A-1E4FA4ADFC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0F85C8-B46E-463D-BEA3-2BFBC1F34D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A01CCC-68EB-4136-A719-1862DEE780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A00F75-1A74-44B2-90F2-94EFCF33CC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16907-3FA2-4CDA-95FD-20701D769DA7}" type="datetimeFigureOut">
              <a:rPr lang="en-US" smtClean="0"/>
              <a:t>4/19/2022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53A113-D076-4472-9D4A-6F508BCB88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8A4842-A33D-4136-A91F-044476EA4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B22E4-1438-4F8D-8A55-B2905C2159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048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49886-28CE-442F-8EF2-7CFBFA4C37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9A957C5-5317-440C-A6DC-A43CD5BEE1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63E314-85E3-4329-9206-FC2014C7C7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45E716-6C5A-4A0B-959A-0FBA537657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16907-3FA2-4CDA-95FD-20701D769DA7}" type="datetimeFigureOut">
              <a:rPr lang="en-US" smtClean="0"/>
              <a:t>4/19/2022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E87F02-2305-4788-A2E1-24FA57586C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B30184-C859-4D86-9C09-4F129E9F2F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B22E4-1438-4F8D-8A55-B2905C2159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602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1D4374B-1342-4A40-A734-B5DFE1728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E25664-998C-4997-BFED-A6D977460B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DA75C3-BD23-4309-AB16-6244B4E3A79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616907-3FA2-4CDA-95FD-20701D769DA7}" type="datetimeFigureOut">
              <a:rPr lang="en-US" smtClean="0"/>
              <a:t>4/19/2022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CA89B4-85DA-46E0-83B1-3E8FF4B1AF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3F470-C558-44BE-8896-1448EFB654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0B22E4-1438-4F8D-8A55-B2905C2159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1017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hyperlink" Target="https://www.oasis-brains.org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D5A7D-2BE9-4976-8FA9-1C942EB3102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8B3978B-F7C7-48A0-9B18-2701567B5E2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ABE38C-5E3E-4AF8-B6A1-BCA2CCBE12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5493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5896CA-2591-43B5-9A13-C9401F997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5846C8-CC22-45C7-B83E-D66261C709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9369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F07821-317F-4667-9C1E-AB448EE90D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EC70AA6-A905-49B8-BEB4-7CC679FA65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864898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Rectangle 90">
            <a:extLst>
              <a:ext uri="{FF2B5EF4-FFF2-40B4-BE49-F238E27FC236}">
                <a16:creationId xmlns:a16="http://schemas.microsoft.com/office/drawing/2014/main" id="{2C9FEE4C-7476-4BF5-82C0-1FE353DF28BD}"/>
              </a:ext>
            </a:extLst>
          </p:cNvPr>
          <p:cNvSpPr/>
          <p:nvPr/>
        </p:nvSpPr>
        <p:spPr>
          <a:xfrm>
            <a:off x="7734159" y="1275587"/>
            <a:ext cx="4368859" cy="55034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D9E8C208-728A-4D3C-81FD-1765C3E47F1F}"/>
              </a:ext>
            </a:extLst>
          </p:cNvPr>
          <p:cNvSpPr/>
          <p:nvPr/>
        </p:nvSpPr>
        <p:spPr>
          <a:xfrm>
            <a:off x="3303145" y="1265898"/>
            <a:ext cx="4254356" cy="553907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55350A3E-A8AB-4480-A644-53AEC0B89BF7}"/>
              </a:ext>
            </a:extLst>
          </p:cNvPr>
          <p:cNvSpPr/>
          <p:nvPr/>
        </p:nvSpPr>
        <p:spPr>
          <a:xfrm>
            <a:off x="67333" y="1268309"/>
            <a:ext cx="3121932" cy="553666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8AC842-C12B-49B0-9B4D-98F26C750F7D}"/>
              </a:ext>
            </a:extLst>
          </p:cNvPr>
          <p:cNvSpPr/>
          <p:nvPr/>
        </p:nvSpPr>
        <p:spPr>
          <a:xfrm>
            <a:off x="340065" y="1363911"/>
            <a:ext cx="1265382" cy="494147"/>
          </a:xfrm>
          <a:prstGeom prst="rect">
            <a:avLst/>
          </a:prstGeom>
          <a:solidFill>
            <a:srgbClr val="00206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OASIS 1</a:t>
            </a:r>
          </a:p>
          <a:p>
            <a:pPr algn="ctr"/>
            <a:r>
              <a:rPr lang="en-US" sz="1050" i="1" dirty="0"/>
              <a:t>Sample: 436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2F5641D-A578-4002-87DB-6A35674D67AF}"/>
              </a:ext>
            </a:extLst>
          </p:cNvPr>
          <p:cNvSpPr/>
          <p:nvPr/>
        </p:nvSpPr>
        <p:spPr>
          <a:xfrm>
            <a:off x="1732906" y="1354674"/>
            <a:ext cx="1265382" cy="503383"/>
          </a:xfrm>
          <a:prstGeom prst="rect">
            <a:avLst/>
          </a:prstGeom>
          <a:solidFill>
            <a:srgbClr val="00206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OASIS 2</a:t>
            </a:r>
          </a:p>
          <a:p>
            <a:pPr algn="ctr"/>
            <a:r>
              <a:rPr lang="en-US" sz="1050" i="1" dirty="0"/>
              <a:t>Sample: 373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CC9B981-E265-42A5-9344-1C79973DA95E}"/>
              </a:ext>
            </a:extLst>
          </p:cNvPr>
          <p:cNvSpPr/>
          <p:nvPr/>
        </p:nvSpPr>
        <p:spPr>
          <a:xfrm>
            <a:off x="1191623" y="2290063"/>
            <a:ext cx="1011381" cy="565728"/>
          </a:xfrm>
          <a:prstGeom prst="rect">
            <a:avLst/>
          </a:prstGeom>
          <a:solidFill>
            <a:srgbClr val="00206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Final Data</a:t>
            </a:r>
          </a:p>
          <a:p>
            <a:pPr algn="ctr"/>
            <a:r>
              <a:rPr lang="en-US" sz="1050" i="1" dirty="0"/>
              <a:t>Sample: 809</a:t>
            </a:r>
          </a:p>
        </p:txBody>
      </p:sp>
      <p:sp>
        <p:nvSpPr>
          <p:cNvPr id="31" name="Right Brace 30">
            <a:extLst>
              <a:ext uri="{FF2B5EF4-FFF2-40B4-BE49-F238E27FC236}">
                <a16:creationId xmlns:a16="http://schemas.microsoft.com/office/drawing/2014/main" id="{FBB0A365-2734-4813-BD08-CF4904E8FFF3}"/>
              </a:ext>
            </a:extLst>
          </p:cNvPr>
          <p:cNvSpPr/>
          <p:nvPr/>
        </p:nvSpPr>
        <p:spPr>
          <a:xfrm rot="5400000">
            <a:off x="1502337" y="992907"/>
            <a:ext cx="389954" cy="2162308"/>
          </a:xfrm>
          <a:prstGeom prst="rightBrace">
            <a:avLst/>
          </a:prstGeom>
          <a:ln w="15875">
            <a:solidFill>
              <a:schemeClr val="tx2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2FFAD33-8CB3-4E22-8484-943CFB4BD832}"/>
              </a:ext>
            </a:extLst>
          </p:cNvPr>
          <p:cNvSpPr/>
          <p:nvPr/>
        </p:nvSpPr>
        <p:spPr>
          <a:xfrm>
            <a:off x="3495504" y="1275586"/>
            <a:ext cx="2006441" cy="503383"/>
          </a:xfrm>
          <a:prstGeom prst="rect">
            <a:avLst/>
          </a:prstGeom>
          <a:solidFill>
            <a:srgbClr val="00206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Missing Value Treatment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A3C0F4C4-E761-481C-A688-373FA9E64F38}"/>
              </a:ext>
            </a:extLst>
          </p:cNvPr>
          <p:cNvCxnSpPr>
            <a:cxnSpLocks/>
          </p:cNvCxnSpPr>
          <p:nvPr/>
        </p:nvCxnSpPr>
        <p:spPr>
          <a:xfrm>
            <a:off x="360218" y="1188365"/>
            <a:ext cx="11471564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98E035A1-7EE6-4E23-92F7-4CAFEE6D1B13}"/>
              </a:ext>
            </a:extLst>
          </p:cNvPr>
          <p:cNvSpPr/>
          <p:nvPr/>
        </p:nvSpPr>
        <p:spPr>
          <a:xfrm>
            <a:off x="5621927" y="1281448"/>
            <a:ext cx="1792358" cy="494147"/>
          </a:xfrm>
          <a:prstGeom prst="rect">
            <a:avLst/>
          </a:prstGeom>
          <a:solidFill>
            <a:srgbClr val="00206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Removing features</a:t>
            </a:r>
            <a:endParaRPr lang="en-US" sz="1100" i="1" dirty="0"/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F1735215-8EBD-4BE8-8037-46F92B631C44}"/>
              </a:ext>
            </a:extLst>
          </p:cNvPr>
          <p:cNvGrpSpPr/>
          <p:nvPr/>
        </p:nvGrpSpPr>
        <p:grpSpPr>
          <a:xfrm>
            <a:off x="209564" y="776264"/>
            <a:ext cx="11247292" cy="370613"/>
            <a:chOff x="162353" y="876470"/>
            <a:chExt cx="11247292" cy="370613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047BCBD7-AE39-453F-8EA9-CA6FA33C5B61}"/>
                </a:ext>
              </a:extLst>
            </p:cNvPr>
            <p:cNvSpPr txBox="1"/>
            <p:nvPr/>
          </p:nvSpPr>
          <p:spPr>
            <a:xfrm>
              <a:off x="8447103" y="877751"/>
              <a:ext cx="2962542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002060"/>
                  </a:solidFill>
                </a:rPr>
                <a:t>ML Models &amp; Interpretability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B9DCB97E-609C-4E33-9058-BD5AE85EEB31}"/>
                </a:ext>
              </a:extLst>
            </p:cNvPr>
            <p:cNvSpPr txBox="1"/>
            <p:nvPr/>
          </p:nvSpPr>
          <p:spPr>
            <a:xfrm>
              <a:off x="3841587" y="877751"/>
              <a:ext cx="2750433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002060"/>
                  </a:solidFill>
                </a:rPr>
                <a:t>Feature Engineering &amp; EDA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3CF4DE8-79D9-4EF5-B7DD-370E82ABF8E3}"/>
                </a:ext>
              </a:extLst>
            </p:cNvPr>
            <p:cNvSpPr txBox="1"/>
            <p:nvPr/>
          </p:nvSpPr>
          <p:spPr>
            <a:xfrm>
              <a:off x="461567" y="876470"/>
              <a:ext cx="25367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1">
                      <a:lumMod val="50000"/>
                    </a:schemeClr>
                  </a:solidFill>
                </a:rPr>
                <a:t>Data Collection &amp; Set Up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3192701C-2625-48ED-85AE-B7704211884E}"/>
                </a:ext>
              </a:extLst>
            </p:cNvPr>
            <p:cNvSpPr/>
            <p:nvPr/>
          </p:nvSpPr>
          <p:spPr>
            <a:xfrm>
              <a:off x="162353" y="925257"/>
              <a:ext cx="274320" cy="274320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/>
                <a:t>1</a:t>
              </a: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8C2F5BB6-1EA3-4322-9E16-3D911D90840F}"/>
                </a:ext>
              </a:extLst>
            </p:cNvPr>
            <p:cNvSpPr/>
            <p:nvPr/>
          </p:nvSpPr>
          <p:spPr>
            <a:xfrm>
              <a:off x="3582338" y="925257"/>
              <a:ext cx="274320" cy="274320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/>
                <a:t>2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F121EC60-A8DB-48FF-8658-F9F121EC6DD0}"/>
                </a:ext>
              </a:extLst>
            </p:cNvPr>
            <p:cNvSpPr/>
            <p:nvPr/>
          </p:nvSpPr>
          <p:spPr>
            <a:xfrm>
              <a:off x="8145075" y="925257"/>
              <a:ext cx="274320" cy="274320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/>
                <a:t>3</a:t>
              </a:r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3756FA19-84AC-4FF1-B2AA-FAB96DFFA368}"/>
              </a:ext>
            </a:extLst>
          </p:cNvPr>
          <p:cNvSpPr txBox="1"/>
          <p:nvPr/>
        </p:nvSpPr>
        <p:spPr>
          <a:xfrm>
            <a:off x="3401467" y="1797303"/>
            <a:ext cx="222046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Removed 201 entries where Clinical Dementia Rating(CDR) is missing.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 Rationale: Imputation not done as CDR is the dependent variable </a:t>
            </a:r>
          </a:p>
          <a:p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Mean Imputation done for Socio Economic Status (SES) &amp; Mini Mental State Examination. 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40FE656-E4F1-4077-BA90-8BFE47FA4DFE}"/>
              </a:ext>
            </a:extLst>
          </p:cNvPr>
          <p:cNvSpPr txBox="1"/>
          <p:nvPr/>
        </p:nvSpPr>
        <p:spPr>
          <a:xfrm>
            <a:off x="5575700" y="1809369"/>
            <a:ext cx="182801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Handedness: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 Since all subjects are right-handed, we removed this feature</a:t>
            </a:r>
          </a:p>
          <a:p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Delay: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 removed as not present in OASIS 1 dataset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21D0FEDB-5057-41AC-B887-57E39177A732}"/>
              </a:ext>
            </a:extLst>
          </p:cNvPr>
          <p:cNvSpPr/>
          <p:nvPr/>
        </p:nvSpPr>
        <p:spPr>
          <a:xfrm>
            <a:off x="3549440" y="3615738"/>
            <a:ext cx="3864846" cy="314588"/>
          </a:xfrm>
          <a:prstGeom prst="rect">
            <a:avLst/>
          </a:prstGeom>
          <a:solidFill>
            <a:srgbClr val="00206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Creating Final Dependent Variable (CDR)</a:t>
            </a:r>
            <a:endParaRPr lang="en-US" sz="1100" i="1" dirty="0"/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60C136E9-1A97-4350-8523-0F48076BE9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5505" y="4554333"/>
            <a:ext cx="1844361" cy="1769100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921515CB-0C81-4C00-AC74-C87E60E6149E}"/>
              </a:ext>
            </a:extLst>
          </p:cNvPr>
          <p:cNvSpPr txBox="1"/>
          <p:nvPr/>
        </p:nvSpPr>
        <p:spPr>
          <a:xfrm>
            <a:off x="3495504" y="3946806"/>
            <a:ext cx="40476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Combining Clinical Dementia Rating 0.5,1 and 2 for identifying subjects with Dementia and 0 as Non-Dementia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A25DDE3D-1688-4710-B0E6-03F8B27E2EF0}"/>
              </a:ext>
            </a:extLst>
          </p:cNvPr>
          <p:cNvSpPr txBox="1"/>
          <p:nvPr/>
        </p:nvSpPr>
        <p:spPr>
          <a:xfrm>
            <a:off x="3495504" y="4256527"/>
            <a:ext cx="33426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/>
              <a:t>0.5=Very Mild Dementia, 1=Mild Dementia, 2=Moderate Dementia</a:t>
            </a:r>
          </a:p>
          <a:p>
            <a:r>
              <a:rPr lang="en-US" sz="900" dirty="0"/>
              <a:t>0 = Non-Dementia</a:t>
            </a:r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5556A1F1-6490-471D-A7D5-763021A063E4}"/>
              </a:ext>
            </a:extLst>
          </p:cNvPr>
          <p:cNvGrpSpPr/>
          <p:nvPr/>
        </p:nvGrpSpPr>
        <p:grpSpPr>
          <a:xfrm>
            <a:off x="7858781" y="2709319"/>
            <a:ext cx="4380818" cy="1731874"/>
            <a:chOff x="7874191" y="2797453"/>
            <a:chExt cx="4380818" cy="1731874"/>
          </a:xfrm>
        </p:grpSpPr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EA55077F-B33E-4BC4-B505-7533A4A85BE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117277" y="2897942"/>
              <a:ext cx="1663868" cy="1631385"/>
            </a:xfrm>
            <a:prstGeom prst="rect">
              <a:avLst/>
            </a:prstGeom>
          </p:spPr>
        </p:pic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9EC4507A-7BDE-49FC-8632-91A892ABBB02}"/>
                </a:ext>
              </a:extLst>
            </p:cNvPr>
            <p:cNvSpPr/>
            <p:nvPr/>
          </p:nvSpPr>
          <p:spPr>
            <a:xfrm>
              <a:off x="7874191" y="2797453"/>
              <a:ext cx="1243086" cy="10895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80% of the data (training data) </a:t>
              </a:r>
              <a:r>
                <a:rPr lang="en-US" sz="900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is used by model to learn the relationship between the input and output</a:t>
              </a:r>
            </a:p>
            <a:p>
              <a:pPr algn="r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900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10-Fold Cross-Validation done</a:t>
              </a: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DC4FC3F2-C4BA-41C7-84B2-282DCCBD40F9}"/>
                </a:ext>
              </a:extLst>
            </p:cNvPr>
            <p:cNvSpPr/>
            <p:nvPr/>
          </p:nvSpPr>
          <p:spPr>
            <a:xfrm>
              <a:off x="10689524" y="2821587"/>
              <a:ext cx="1565485" cy="5909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900" b="1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20% of the remaining data (validation data) </a:t>
              </a:r>
              <a:r>
                <a:rPr lang="en-US" sz="900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used to evaluate model performance</a:t>
              </a:r>
            </a:p>
          </p:txBody>
        </p: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D3DAC61D-6217-4E49-85AF-1507E45B370B}"/>
              </a:ext>
            </a:extLst>
          </p:cNvPr>
          <p:cNvGrpSpPr/>
          <p:nvPr/>
        </p:nvGrpSpPr>
        <p:grpSpPr>
          <a:xfrm>
            <a:off x="7748478" y="1284734"/>
            <a:ext cx="4428112" cy="1394228"/>
            <a:chOff x="7748478" y="1284734"/>
            <a:chExt cx="4428112" cy="1394228"/>
          </a:xfrm>
        </p:grpSpPr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22C8C1FA-50F9-4D2C-B9C7-D262624EF13A}"/>
                </a:ext>
              </a:extLst>
            </p:cNvPr>
            <p:cNvSpPr txBox="1"/>
            <p:nvPr/>
          </p:nvSpPr>
          <p:spPr>
            <a:xfrm>
              <a:off x="7748478" y="1284734"/>
              <a:ext cx="4428112" cy="13942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200" b="1" dirty="0">
                  <a:latin typeface="Arial" panose="020B0604020202020204" pitchFamily="34" charset="0"/>
                  <a:cs typeface="Arial" panose="020B0604020202020204" pitchFamily="34" charset="0"/>
                </a:rPr>
                <a:t>6 Machine Learning Models tested; Random Forest finally chosen based on best Test Accuracy</a:t>
              </a:r>
            </a:p>
            <a:p>
              <a:pPr algn="ctr">
                <a:lnSpc>
                  <a:spcPct val="90000"/>
                </a:lnSpc>
              </a:pPr>
              <a:endParaRPr lang="en-US" sz="1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171450" indent="-171450">
                <a:lnSpc>
                  <a:spcPct val="90000"/>
                </a:lnSpc>
                <a:buFont typeface="Arial" panose="020B0604020202020204" pitchFamily="34" charset="0"/>
                <a:buChar char="•"/>
              </a:pPr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Logistic Regression - Base Model </a:t>
              </a:r>
            </a:p>
            <a:p>
              <a:pPr marL="171450" indent="-171450">
                <a:lnSpc>
                  <a:spcPct val="90000"/>
                </a:lnSpc>
                <a:buFont typeface="Arial" panose="020B0604020202020204" pitchFamily="34" charset="0"/>
                <a:buChar char="•"/>
              </a:pPr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Decision Tree </a:t>
              </a:r>
            </a:p>
            <a:p>
              <a:pPr marL="171450" indent="-171450">
                <a:lnSpc>
                  <a:spcPct val="90000"/>
                </a:lnSpc>
                <a:buFont typeface="Arial" panose="020B0604020202020204" pitchFamily="34" charset="0"/>
                <a:buChar char="•"/>
              </a:pPr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Bagging Classifier </a:t>
              </a:r>
            </a:p>
            <a:p>
              <a:pPr marL="171450" indent="-171450">
                <a:lnSpc>
                  <a:spcPct val="90000"/>
                </a:lnSpc>
                <a:buFont typeface="Arial" panose="020B0604020202020204" pitchFamily="34" charset="0"/>
                <a:buChar char="•"/>
              </a:pPr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Random Forest – Best Model</a:t>
              </a:r>
            </a:p>
            <a:p>
              <a:pPr marL="171450" indent="-171450">
                <a:lnSpc>
                  <a:spcPct val="90000"/>
                </a:lnSpc>
                <a:buFont typeface="Arial" panose="020B0604020202020204" pitchFamily="34" charset="0"/>
                <a:buChar char="•"/>
              </a:pPr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Adaboost Gradient</a:t>
              </a:r>
            </a:p>
            <a:p>
              <a:pPr marL="171450" indent="-171450">
                <a:lnSpc>
                  <a:spcPct val="90000"/>
                </a:lnSpc>
                <a:buFont typeface="Arial" panose="020B0604020202020204" pitchFamily="34" charset="0"/>
                <a:buChar char="•"/>
              </a:pPr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Boosting Classifier</a:t>
              </a:r>
            </a:p>
          </p:txBody>
        </p:sp>
        <p:sp>
          <p:nvSpPr>
            <p:cNvPr id="75" name="Right Brace 74">
              <a:extLst>
                <a:ext uri="{FF2B5EF4-FFF2-40B4-BE49-F238E27FC236}">
                  <a16:creationId xmlns:a16="http://schemas.microsoft.com/office/drawing/2014/main" id="{A7510923-618A-41F9-B29F-13710CE5EE26}"/>
                </a:ext>
              </a:extLst>
            </p:cNvPr>
            <p:cNvSpPr/>
            <p:nvPr/>
          </p:nvSpPr>
          <p:spPr>
            <a:xfrm>
              <a:off x="9962534" y="1850402"/>
              <a:ext cx="228237" cy="713391"/>
            </a:xfrm>
            <a:prstGeom prst="rightBrace">
              <a:avLst/>
            </a:prstGeom>
            <a:ln w="15875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98EF7713-9257-49A5-B6DB-34BDE0B13E5F}"/>
                </a:ext>
              </a:extLst>
            </p:cNvPr>
            <p:cNvSpPr txBox="1"/>
            <p:nvPr/>
          </p:nvSpPr>
          <p:spPr>
            <a:xfrm>
              <a:off x="10233006" y="1964247"/>
              <a:ext cx="187001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Each Model optimized for hyperparameters </a:t>
              </a:r>
            </a:p>
          </p:txBody>
        </p:sp>
      </p:grpSp>
      <p:sp>
        <p:nvSpPr>
          <p:cNvPr id="79" name="TextBox 78">
            <a:extLst>
              <a:ext uri="{FF2B5EF4-FFF2-40B4-BE49-F238E27FC236}">
                <a16:creationId xmlns:a16="http://schemas.microsoft.com/office/drawing/2014/main" id="{F5C047DF-3539-4FAD-A857-19ED85AE16CA}"/>
              </a:ext>
            </a:extLst>
          </p:cNvPr>
          <p:cNvSpPr txBox="1"/>
          <p:nvPr/>
        </p:nvSpPr>
        <p:spPr>
          <a:xfrm>
            <a:off x="7802708" y="4529327"/>
            <a:ext cx="431572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Explainer interactive Dashboard created which enables: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rgbClr val="24292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</a:t>
            </a:r>
            <a:r>
              <a:rPr lang="en-US" sz="1050" b="0" i="0" dirty="0">
                <a:solidFill>
                  <a:srgbClr val="24292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uickly inspect the workings and performance of the final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050" b="0" i="0" dirty="0">
                <a:solidFill>
                  <a:srgbClr val="24292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explains individual predictions of final model </a:t>
            </a:r>
            <a:endParaRPr lang="en-US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79ED3078-9DCE-4110-872F-B0770D9DA902}"/>
              </a:ext>
            </a:extLst>
          </p:cNvPr>
          <p:cNvSpPr txBox="1"/>
          <p:nvPr/>
        </p:nvSpPr>
        <p:spPr>
          <a:xfrm>
            <a:off x="136765" y="53027"/>
            <a:ext cx="86376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ML MODEL WORKFLOW &amp; DESIGN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A00A2D99-35A5-4213-8D95-064C71C6F13A}"/>
              </a:ext>
            </a:extLst>
          </p:cNvPr>
          <p:cNvSpPr txBox="1"/>
          <p:nvPr/>
        </p:nvSpPr>
        <p:spPr>
          <a:xfrm>
            <a:off x="7763888" y="5144880"/>
            <a:ext cx="4354541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Interactive Dashboard Features includes: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050" b="1" dirty="0">
                <a:latin typeface="Arial" panose="020B0604020202020204" pitchFamily="34" charset="0"/>
                <a:cs typeface="Arial" panose="020B0604020202020204" pitchFamily="34" charset="0"/>
              </a:rPr>
              <a:t>Confusion Matrix &amp; ROC AUC plot - 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What happens when you change cutoff probability?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050" b="1" dirty="0">
                <a:latin typeface="Arial" panose="020B0604020202020204" pitchFamily="34" charset="0"/>
                <a:cs typeface="Arial" panose="020B0604020202020204" pitchFamily="34" charset="0"/>
              </a:rPr>
              <a:t>Shapley Values - </a:t>
            </a:r>
            <a:r>
              <a:rPr lang="en-US" sz="1000" b="0" i="0" dirty="0">
                <a:solidFill>
                  <a:srgbClr val="24292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What is the contributions of each feature at a global level?</a:t>
            </a:r>
            <a:endParaRPr lang="en-US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sz="1050" b="1" dirty="0">
                <a:latin typeface="Arial" panose="020B0604020202020204" pitchFamily="34" charset="0"/>
                <a:cs typeface="Arial" panose="020B0604020202020204" pitchFamily="34" charset="0"/>
              </a:rPr>
              <a:t>Shapley Dependence Plot – 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What is the relationship b/w feature value &amp; Shapley Value? 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050" b="1" dirty="0">
                <a:latin typeface="Arial" panose="020B0604020202020204" pitchFamily="34" charset="0"/>
                <a:cs typeface="Arial" panose="020B0604020202020204" pitchFamily="34" charset="0"/>
              </a:rPr>
              <a:t>Individual Predictions – 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How each feature contributed to the individual predictions?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D0C93554-8994-4FBE-A248-414E40F1A99A}"/>
              </a:ext>
            </a:extLst>
          </p:cNvPr>
          <p:cNvSpPr txBox="1"/>
          <p:nvPr/>
        </p:nvSpPr>
        <p:spPr>
          <a:xfrm>
            <a:off x="3747640" y="3365526"/>
            <a:ext cx="35434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rgbClr val="002060"/>
                </a:solidFill>
              </a:rPr>
              <a:t>Final Sample Size after missing value treatment : 608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D3A6912A-335D-4190-A4CF-14F23414FBC0}"/>
              </a:ext>
            </a:extLst>
          </p:cNvPr>
          <p:cNvSpPr/>
          <p:nvPr/>
        </p:nvSpPr>
        <p:spPr>
          <a:xfrm>
            <a:off x="3549440" y="6424275"/>
            <a:ext cx="1183334" cy="314588"/>
          </a:xfrm>
          <a:prstGeom prst="rect">
            <a:avLst/>
          </a:prstGeom>
          <a:solidFill>
            <a:srgbClr val="00206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EDA</a:t>
            </a:r>
            <a:endParaRPr lang="en-US" sz="1100" i="1" dirty="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F1181A73-13F1-454F-938F-5333F62C9B2E}"/>
              </a:ext>
            </a:extLst>
          </p:cNvPr>
          <p:cNvSpPr txBox="1"/>
          <p:nvPr/>
        </p:nvSpPr>
        <p:spPr>
          <a:xfrm>
            <a:off x="4732774" y="6381514"/>
            <a:ext cx="26709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Exploratory Data Analysis done for each feature 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D4536326-383D-4CC2-ACE0-A44F8FCDE561}"/>
              </a:ext>
            </a:extLst>
          </p:cNvPr>
          <p:cNvSpPr txBox="1"/>
          <p:nvPr/>
        </p:nvSpPr>
        <p:spPr>
          <a:xfrm>
            <a:off x="162353" y="2718568"/>
            <a:ext cx="324846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1200" dirty="0">
              <a:hlinkClick r:id="rId4"/>
            </a:endParaRPr>
          </a:p>
          <a:p>
            <a:r>
              <a:rPr lang="en-US" sz="11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Source: </a:t>
            </a:r>
            <a:r>
              <a:rPr lang="en-US" sz="1200" dirty="0">
                <a:solidFill>
                  <a:srgbClr val="0563C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Open Access Series of Imaging Studies</a:t>
            </a:r>
            <a:endParaRPr lang="en-US" sz="1200" dirty="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10C2F373-E77C-49BA-81AA-06733E72DCE1}"/>
              </a:ext>
            </a:extLst>
          </p:cNvPr>
          <p:cNvSpPr txBox="1"/>
          <p:nvPr/>
        </p:nvSpPr>
        <p:spPr>
          <a:xfrm>
            <a:off x="910359" y="1843348"/>
            <a:ext cx="16097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Combining both datasets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EFB3256C-96CF-40DF-9E15-0F8C2DDDAF00}"/>
              </a:ext>
            </a:extLst>
          </p:cNvPr>
          <p:cNvSpPr txBox="1"/>
          <p:nvPr/>
        </p:nvSpPr>
        <p:spPr>
          <a:xfrm>
            <a:off x="103762" y="3450659"/>
            <a:ext cx="3100283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000" b="1" i="0" dirty="0">
                <a:solidFill>
                  <a:srgbClr val="21252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OASIS-1: </a:t>
            </a:r>
            <a:r>
              <a:rPr lang="en-US" sz="1000" b="0" i="0" dirty="0">
                <a:solidFill>
                  <a:srgbClr val="21252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Cross-sectional MRI Data in Young, Middle Aged, Nondemented and Demented Older Adults. This set consists of a cross-sectional collection of 416 subjects aged 18 to 96.</a:t>
            </a:r>
            <a:r>
              <a:rPr lang="en-US" sz="1000" b="0" i="0" dirty="0">
                <a:solidFill>
                  <a:srgbClr val="212529"/>
                </a:solidFill>
                <a:effectLst/>
                <a:latin typeface="-apple-system"/>
              </a:rPr>
              <a:t> </a:t>
            </a:r>
            <a:r>
              <a:rPr lang="en-US" sz="1000" b="0" i="0" dirty="0">
                <a:solidFill>
                  <a:srgbClr val="21252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For each subject, 3 or 4 individual T1-weighted MRI scans obtained in single scan sessions are included for a total of 436 imaging sessions.</a:t>
            </a:r>
          </a:p>
          <a:p>
            <a:pPr algn="l"/>
            <a:endParaRPr lang="en-US" sz="1000" dirty="0">
              <a:solidFill>
                <a:srgbClr val="21252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000" b="1" dirty="0">
                <a:solidFill>
                  <a:srgbClr val="2125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OASIS-2: </a:t>
            </a:r>
            <a:r>
              <a:rPr lang="en-US" sz="1000" dirty="0">
                <a:solidFill>
                  <a:srgbClr val="2125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Longitudinal MRI Data in Nondemented and Demented Older Adults.</a:t>
            </a:r>
            <a:r>
              <a:rPr lang="en-US" sz="1000" b="0" i="0" dirty="0">
                <a:solidFill>
                  <a:srgbClr val="21252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This set consists of a longitudinal collection of 150 subjects aged 60 to 96. Each subject was scanned on two or more visits, separated by at least one year for a total of 373 imaging sessions.</a:t>
            </a:r>
            <a:endParaRPr lang="en-US" sz="1000" dirty="0">
              <a:solidFill>
                <a:srgbClr val="21252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en-US" sz="1000" b="0" i="0" dirty="0">
              <a:solidFill>
                <a:srgbClr val="212529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42C4E71C-B06D-465E-8CC7-50DF8FF5DA52}"/>
              </a:ext>
            </a:extLst>
          </p:cNvPr>
          <p:cNvSpPr txBox="1"/>
          <p:nvPr/>
        </p:nvSpPr>
        <p:spPr>
          <a:xfrm>
            <a:off x="167395" y="3151942"/>
            <a:ext cx="215956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Sample above is at MRI Sessions level </a:t>
            </a:r>
          </a:p>
        </p:txBody>
      </p:sp>
      <p:pic>
        <p:nvPicPr>
          <p:cNvPr id="101" name="Picture 100">
            <a:extLst>
              <a:ext uri="{FF2B5EF4-FFF2-40B4-BE49-F238E27FC236}">
                <a16:creationId xmlns:a16="http://schemas.microsoft.com/office/drawing/2014/main" id="{779B00A3-4351-4A47-816F-820A7E8419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0322" y="4565966"/>
            <a:ext cx="2002711" cy="175746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322E3A1-EA79-49D5-8B68-E1D2733DDBF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9693"/>
          <a:stretch/>
        </p:blipFill>
        <p:spPr>
          <a:xfrm>
            <a:off x="15410" y="0"/>
            <a:ext cx="12192000" cy="706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0435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6BDADC5-12C5-4E10-86A8-06210276BC8A}"/>
              </a:ext>
            </a:extLst>
          </p:cNvPr>
          <p:cNvSpPr txBox="1"/>
          <p:nvPr/>
        </p:nvSpPr>
        <p:spPr>
          <a:xfrm>
            <a:off x="126717" y="0"/>
            <a:ext cx="602979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Exploratory Data Analysis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7588F9-995C-4D38-96BE-749AC8CEF1CB}"/>
              </a:ext>
            </a:extLst>
          </p:cNvPr>
          <p:cNvSpPr txBox="1"/>
          <p:nvPr/>
        </p:nvSpPr>
        <p:spPr>
          <a:xfrm>
            <a:off x="924448" y="461219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4BE04A-54A3-42FD-9381-8667307A5E0E}"/>
              </a:ext>
            </a:extLst>
          </p:cNvPr>
          <p:cNvSpPr txBox="1"/>
          <p:nvPr/>
        </p:nvSpPr>
        <p:spPr>
          <a:xfrm>
            <a:off x="4732261" y="4074849"/>
            <a:ext cx="149476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b="1" u="sng" dirty="0">
                <a:solidFill>
                  <a:srgbClr val="002060"/>
                </a:solidFill>
              </a:rPr>
              <a:t>KEY INSIGHTS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074B9E3-BEA1-4DC3-85F9-D294649F33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97102"/>
            <a:ext cx="12192000" cy="309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92CF0FE-48C1-4282-9A98-E9F6EC4A7DDC}"/>
              </a:ext>
            </a:extLst>
          </p:cNvPr>
          <p:cNvSpPr txBox="1"/>
          <p:nvPr/>
        </p:nvSpPr>
        <p:spPr>
          <a:xfrm>
            <a:off x="168840" y="626638"/>
            <a:ext cx="58065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Distribution of each feature by Dementia vs Non-Dementia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EF2CD4D-CF3D-4FE4-B9A9-F3B8305085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840" y="4350970"/>
            <a:ext cx="4346542" cy="2402650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ECB276EA-79DC-40F6-AFE0-7878E86B9A77}"/>
              </a:ext>
            </a:extLst>
          </p:cNvPr>
          <p:cNvGrpSpPr/>
          <p:nvPr/>
        </p:nvGrpSpPr>
        <p:grpSpPr>
          <a:xfrm>
            <a:off x="4558883" y="4076166"/>
            <a:ext cx="7125022" cy="2491555"/>
            <a:chOff x="4586190" y="4262065"/>
            <a:chExt cx="7125022" cy="2491555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510F254-9B13-4146-976C-9913FDE4D6E7}"/>
                </a:ext>
              </a:extLst>
            </p:cNvPr>
            <p:cNvCxnSpPr>
              <a:cxnSpLocks/>
            </p:cNvCxnSpPr>
            <p:nvPr/>
          </p:nvCxnSpPr>
          <p:spPr>
            <a:xfrm>
              <a:off x="4586190" y="4262065"/>
              <a:ext cx="7125022" cy="0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1B377759-D633-4C4F-B3B9-2B294581FA9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86190" y="4264330"/>
              <a:ext cx="0" cy="2489290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F6EC7371-838E-4EEA-A4E6-E005C55F75CE}"/>
              </a:ext>
            </a:extLst>
          </p:cNvPr>
          <p:cNvSpPr txBox="1"/>
          <p:nvPr/>
        </p:nvSpPr>
        <p:spPr>
          <a:xfrm>
            <a:off x="125339" y="4097034"/>
            <a:ext cx="2694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Correlation Plot (features)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EE90B1C-031E-47E2-973C-4484A4E2B46C}"/>
              </a:ext>
            </a:extLst>
          </p:cNvPr>
          <p:cNvSpPr txBox="1"/>
          <p:nvPr/>
        </p:nvSpPr>
        <p:spPr>
          <a:xfrm>
            <a:off x="10547443" y="852194"/>
            <a:ext cx="168668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 = Highest Status ; 5 = lowest Status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81284B1-52FF-4F0C-9132-50D894BDC50F}"/>
              </a:ext>
            </a:extLst>
          </p:cNvPr>
          <p:cNvSpPr txBox="1"/>
          <p:nvPr/>
        </p:nvSpPr>
        <p:spPr>
          <a:xfrm>
            <a:off x="2190541" y="938079"/>
            <a:ext cx="72006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chemeClr val="bg1">
                    <a:lumMod val="50000"/>
                  </a:schemeClr>
                </a:solidFill>
              </a:rPr>
              <a:t>(in Years)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0EB5875-3A4A-4075-A7DA-5C69E6A923B0}"/>
              </a:ext>
            </a:extLst>
          </p:cNvPr>
          <p:cNvSpPr/>
          <p:nvPr/>
        </p:nvSpPr>
        <p:spPr>
          <a:xfrm>
            <a:off x="4673982" y="4479126"/>
            <a:ext cx="182880" cy="18288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A82810A-B86F-42FE-8092-A64FB3A39E03}"/>
              </a:ext>
            </a:extLst>
          </p:cNvPr>
          <p:cNvSpPr txBox="1"/>
          <p:nvPr/>
        </p:nvSpPr>
        <p:spPr>
          <a:xfrm>
            <a:off x="4840458" y="4433745"/>
            <a:ext cx="51187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Proportion of subjects having dementia is higher for Male as compared to Female.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BA71C0A-F6A6-431F-93D9-5CCDDFB631EF}"/>
              </a:ext>
            </a:extLst>
          </p:cNvPr>
          <p:cNvSpPr txBox="1"/>
          <p:nvPr/>
        </p:nvSpPr>
        <p:spPr>
          <a:xfrm>
            <a:off x="4823701" y="4967231"/>
            <a:ext cx="744429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At lower level of socio-economic status there is </a:t>
            </a:r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higher </a:t>
            </a:r>
            <a:r>
              <a:rPr lang="en-US" sz="1050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probability of dementia which could be due to lower economic condition which results in depression</a:t>
            </a:r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sz="1050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anxiety which in turn results in dementia.</a:t>
            </a:r>
            <a:endParaRPr lang="en-US" sz="105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1E6CBCF-ABA2-422E-8370-D06F0D8B6AFF}"/>
              </a:ext>
            </a:extLst>
          </p:cNvPr>
          <p:cNvSpPr txBox="1"/>
          <p:nvPr/>
        </p:nvSpPr>
        <p:spPr>
          <a:xfrm>
            <a:off x="4823701" y="5426367"/>
            <a:ext cx="7234932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Atlas Scaling Factor (ASF) defined as computed scaling factor that transforms native-space brain and skull to the atlas target, centers around 1-1.2 for dementia subjects. </a:t>
            </a:r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 per hypothesis, </a:t>
            </a:r>
            <a:r>
              <a:rPr lang="en-US" sz="1050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total intracranial volume (eTIV) is found to negatively correlate with the determinant of the transform matrix used to align an image with an atlas.</a:t>
            </a:r>
          </a:p>
          <a:p>
            <a:endParaRPr lang="en-US" sz="105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Normalized whole-brain volume (nWBV) is lower for dementia cases aligned to the hypothesis. Also, as Age increases Normalized whole-brain volume decreases.</a:t>
            </a:r>
          </a:p>
          <a:p>
            <a:endParaRPr lang="en-US" sz="105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050" b="0" i="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Mini-Mental State Examination score (MMSE) is low for dementia cases as per hypothesis.</a:t>
            </a:r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3E57C6E-1954-458C-9290-90CCBCCED3F5}"/>
              </a:ext>
            </a:extLst>
          </p:cNvPr>
          <p:cNvSpPr txBox="1"/>
          <p:nvPr/>
        </p:nvSpPr>
        <p:spPr>
          <a:xfrm>
            <a:off x="4840458" y="4708560"/>
            <a:ext cx="448071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Most Number of dementia cases reported are in Age of around 75 years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DFCC192A-109E-4D75-9611-5A68768B1C14}"/>
              </a:ext>
            </a:extLst>
          </p:cNvPr>
          <p:cNvSpPr/>
          <p:nvPr/>
        </p:nvSpPr>
        <p:spPr>
          <a:xfrm>
            <a:off x="5265004" y="1034004"/>
            <a:ext cx="182880" cy="18288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1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7F1E36B3-BFC3-4628-B0DB-94F9EF8DCF05}"/>
              </a:ext>
            </a:extLst>
          </p:cNvPr>
          <p:cNvSpPr/>
          <p:nvPr/>
        </p:nvSpPr>
        <p:spPr>
          <a:xfrm>
            <a:off x="8169997" y="1016838"/>
            <a:ext cx="182880" cy="18288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2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20C62BB-49B4-45D0-9226-24FA1F1A5854}"/>
              </a:ext>
            </a:extLst>
          </p:cNvPr>
          <p:cNvSpPr/>
          <p:nvPr/>
        </p:nvSpPr>
        <p:spPr>
          <a:xfrm>
            <a:off x="4673982" y="4756517"/>
            <a:ext cx="182880" cy="18288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2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ACA5F584-4EFA-4AFC-B08D-AA9CE231296C}"/>
              </a:ext>
            </a:extLst>
          </p:cNvPr>
          <p:cNvSpPr/>
          <p:nvPr/>
        </p:nvSpPr>
        <p:spPr>
          <a:xfrm>
            <a:off x="11619772" y="1016838"/>
            <a:ext cx="182880" cy="18288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3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65567D0B-AFA9-43BB-825B-5CB58CEAB922}"/>
              </a:ext>
            </a:extLst>
          </p:cNvPr>
          <p:cNvSpPr/>
          <p:nvPr/>
        </p:nvSpPr>
        <p:spPr>
          <a:xfrm>
            <a:off x="4673982" y="5019723"/>
            <a:ext cx="182880" cy="18288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3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3F951528-8F04-4392-9E31-5E40F5A40396}"/>
              </a:ext>
            </a:extLst>
          </p:cNvPr>
          <p:cNvSpPr/>
          <p:nvPr/>
        </p:nvSpPr>
        <p:spPr>
          <a:xfrm>
            <a:off x="11619772" y="2546502"/>
            <a:ext cx="182880" cy="18288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4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C71AD165-849A-4C96-B602-1BC585F3DD54}"/>
              </a:ext>
            </a:extLst>
          </p:cNvPr>
          <p:cNvSpPr/>
          <p:nvPr/>
        </p:nvSpPr>
        <p:spPr>
          <a:xfrm>
            <a:off x="5883990" y="2561824"/>
            <a:ext cx="182880" cy="18288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4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8D291428-F790-4DF6-B8B0-F220EC8B449B}"/>
              </a:ext>
            </a:extLst>
          </p:cNvPr>
          <p:cNvSpPr/>
          <p:nvPr/>
        </p:nvSpPr>
        <p:spPr>
          <a:xfrm>
            <a:off x="3733643" y="5552295"/>
            <a:ext cx="182880" cy="18288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4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20155526-68C1-4DB0-BF82-C9B01CD79E49}"/>
              </a:ext>
            </a:extLst>
          </p:cNvPr>
          <p:cNvSpPr/>
          <p:nvPr/>
        </p:nvSpPr>
        <p:spPr>
          <a:xfrm>
            <a:off x="4673982" y="5431755"/>
            <a:ext cx="182880" cy="18288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4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76E00404-33D5-45E1-8DDF-891DCD13B80C}"/>
              </a:ext>
            </a:extLst>
          </p:cNvPr>
          <p:cNvSpPr/>
          <p:nvPr/>
        </p:nvSpPr>
        <p:spPr>
          <a:xfrm>
            <a:off x="4673982" y="6139922"/>
            <a:ext cx="182880" cy="18288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5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4F008BC9-69D8-436C-90FE-70DB57C7F616}"/>
              </a:ext>
            </a:extLst>
          </p:cNvPr>
          <p:cNvSpPr/>
          <p:nvPr/>
        </p:nvSpPr>
        <p:spPr>
          <a:xfrm>
            <a:off x="8751881" y="2562654"/>
            <a:ext cx="182880" cy="18288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5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E19D8C56-487D-41FD-98DB-20963F4897DF}"/>
              </a:ext>
            </a:extLst>
          </p:cNvPr>
          <p:cNvSpPr/>
          <p:nvPr/>
        </p:nvSpPr>
        <p:spPr>
          <a:xfrm>
            <a:off x="2664866" y="4385118"/>
            <a:ext cx="182880" cy="18288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5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859AA4B-344F-45B2-8CC5-DB41CD2D5E88}"/>
              </a:ext>
            </a:extLst>
          </p:cNvPr>
          <p:cNvSpPr txBox="1"/>
          <p:nvPr/>
        </p:nvSpPr>
        <p:spPr>
          <a:xfrm>
            <a:off x="1539305" y="2945702"/>
            <a:ext cx="100860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0 = Worst; 30 = Best</a:t>
            </a: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7F127BA3-AB68-47A7-8024-65733108C63E}"/>
              </a:ext>
            </a:extLst>
          </p:cNvPr>
          <p:cNvSpPr/>
          <p:nvPr/>
        </p:nvSpPr>
        <p:spPr>
          <a:xfrm>
            <a:off x="4674474" y="6570740"/>
            <a:ext cx="182880" cy="18288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6</a:t>
            </a: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6187990F-AAC1-49B2-A0A4-1FDD2549ECA9}"/>
              </a:ext>
            </a:extLst>
          </p:cNvPr>
          <p:cNvSpPr/>
          <p:nvPr/>
        </p:nvSpPr>
        <p:spPr>
          <a:xfrm>
            <a:off x="2367695" y="2632570"/>
            <a:ext cx="182880" cy="18288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6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35766D5-2CCF-41A0-AD66-C4D325DE85A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425"/>
          <a:stretch/>
        </p:blipFill>
        <p:spPr>
          <a:xfrm>
            <a:off x="0" y="0"/>
            <a:ext cx="12192000" cy="656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8872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3A328DF-1A78-4A60-9A56-18601ADFED20}"/>
              </a:ext>
            </a:extLst>
          </p:cNvPr>
          <p:cNvSpPr txBox="1"/>
          <p:nvPr/>
        </p:nvSpPr>
        <p:spPr>
          <a:xfrm>
            <a:off x="126717" y="0"/>
            <a:ext cx="343555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 Results</a:t>
            </a: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0BF0F48C-0C4A-421E-99DC-4F43AFF4C22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6209280"/>
              </p:ext>
            </p:extLst>
          </p:nvPr>
        </p:nvGraphicFramePr>
        <p:xfrm>
          <a:off x="1268909" y="925862"/>
          <a:ext cx="10756619" cy="25110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59E0DEC-01DC-4359-AECA-B906FB597CEC}"/>
              </a:ext>
            </a:extLst>
          </p:cNvPr>
          <p:cNvSpPr txBox="1"/>
          <p:nvPr/>
        </p:nvSpPr>
        <p:spPr>
          <a:xfrm>
            <a:off x="1268909" y="611930"/>
            <a:ext cx="11676185" cy="3139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 Machine Learning Models tested (CV=10); Random Forest finally chosen based on best Test Accuracy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52D51A3-7433-4434-A72F-E283E00C206D}"/>
              </a:ext>
            </a:extLst>
          </p:cNvPr>
          <p:cNvCxnSpPr>
            <a:cxnSpLocks/>
          </p:cNvCxnSpPr>
          <p:nvPr/>
        </p:nvCxnSpPr>
        <p:spPr>
          <a:xfrm>
            <a:off x="39100" y="4072564"/>
            <a:ext cx="11825656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5910B8E-A909-40F1-AC20-876628F5A724}"/>
              </a:ext>
            </a:extLst>
          </p:cNvPr>
          <p:cNvSpPr txBox="1"/>
          <p:nvPr/>
        </p:nvSpPr>
        <p:spPr>
          <a:xfrm rot="16200000" flipH="1">
            <a:off x="-165852" y="2052846"/>
            <a:ext cx="25617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Train vs Test Accuracy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60D70A0-AF93-4ED9-AB18-7CF92D7C8548}"/>
              </a:ext>
            </a:extLst>
          </p:cNvPr>
          <p:cNvSpPr txBox="1"/>
          <p:nvPr/>
        </p:nvSpPr>
        <p:spPr>
          <a:xfrm>
            <a:off x="-65182" y="3556174"/>
            <a:ext cx="1334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Best* Hyperparameters</a:t>
            </a:r>
          </a:p>
        </p:txBody>
      </p:sp>
      <p:sp>
        <p:nvSpPr>
          <p:cNvPr id="16" name="Rectangle 1">
            <a:extLst>
              <a:ext uri="{FF2B5EF4-FFF2-40B4-BE49-F238E27FC236}">
                <a16:creationId xmlns:a16="http://schemas.microsoft.com/office/drawing/2014/main" id="{1528E492-5205-4303-BAE2-5D40B88211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56526" y="5309377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9EDFA39-0BFF-40A3-BD30-A11390B9910F}"/>
              </a:ext>
            </a:extLst>
          </p:cNvPr>
          <p:cNvSpPr txBox="1"/>
          <p:nvPr/>
        </p:nvSpPr>
        <p:spPr>
          <a:xfrm>
            <a:off x="3062795" y="3464494"/>
            <a:ext cx="110959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C: 1.0</a:t>
            </a:r>
          </a:p>
          <a:p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Penalty: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'l1' </a:t>
            </a:r>
          </a:p>
          <a:p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Solver: 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liblinear</a:t>
            </a:r>
          </a:p>
          <a:p>
            <a:endParaRPr lang="en-US" sz="105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E5CF158-FE95-4F0A-B61C-C427EB61BB4D}"/>
              </a:ext>
            </a:extLst>
          </p:cNvPr>
          <p:cNvSpPr txBox="1"/>
          <p:nvPr/>
        </p:nvSpPr>
        <p:spPr>
          <a:xfrm>
            <a:off x="2129386" y="3581144"/>
            <a:ext cx="255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5BE2423-3BBD-4BF4-945D-F7FC0FDD337F}"/>
              </a:ext>
            </a:extLst>
          </p:cNvPr>
          <p:cNvSpPr txBox="1"/>
          <p:nvPr/>
        </p:nvSpPr>
        <p:spPr>
          <a:xfrm>
            <a:off x="4574179" y="3455712"/>
            <a:ext cx="1446230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Criterion: 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Gini</a:t>
            </a:r>
          </a:p>
          <a:p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Max_depth: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</a:p>
          <a:p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Min_samples_split: 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B0BD080-7095-487A-BAC8-449FB0F949C5}"/>
              </a:ext>
            </a:extLst>
          </p:cNvPr>
          <p:cNvSpPr txBox="1"/>
          <p:nvPr/>
        </p:nvSpPr>
        <p:spPr>
          <a:xfrm>
            <a:off x="6070332" y="3581144"/>
            <a:ext cx="118173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N_Estimators:60</a:t>
            </a:r>
            <a:endParaRPr kumimoji="0" lang="en-US" altLang="en-US" sz="1050" b="0" i="0" u="none" strike="noStrike" cap="none" normalizeH="0" baseline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05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C2E5E89-7D10-4F3E-ADC0-D58D87AD9A73}"/>
              </a:ext>
            </a:extLst>
          </p:cNvPr>
          <p:cNvSpPr txBox="1"/>
          <p:nvPr/>
        </p:nvSpPr>
        <p:spPr>
          <a:xfrm>
            <a:off x="7597905" y="3487607"/>
            <a:ext cx="1257075" cy="9002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Max_Depth: 17</a:t>
            </a:r>
          </a:p>
          <a:p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Max_features: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N_Estimators:300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’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05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3989363-854C-4706-803B-C3B6BD683FA3}"/>
              </a:ext>
            </a:extLst>
          </p:cNvPr>
          <p:cNvSpPr txBox="1"/>
          <p:nvPr/>
        </p:nvSpPr>
        <p:spPr>
          <a:xfrm>
            <a:off x="9146054" y="3565500"/>
            <a:ext cx="1521570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N_Estimators:100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Learning Rate: 0.0001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FF01879-D81F-4767-A7B9-1E51C1F4ABF2}"/>
              </a:ext>
            </a:extLst>
          </p:cNvPr>
          <p:cNvSpPr/>
          <p:nvPr/>
        </p:nvSpPr>
        <p:spPr>
          <a:xfrm>
            <a:off x="1342585" y="1299145"/>
            <a:ext cx="1534694" cy="1833249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B77B249-B0CA-47FF-AA75-CF6884871AEE}"/>
              </a:ext>
            </a:extLst>
          </p:cNvPr>
          <p:cNvSpPr txBox="1"/>
          <p:nvPr/>
        </p:nvSpPr>
        <p:spPr>
          <a:xfrm>
            <a:off x="1607448" y="1017642"/>
            <a:ext cx="1059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Base Model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1F6C06E-9215-4D8F-9529-0A2637F1882B}"/>
              </a:ext>
            </a:extLst>
          </p:cNvPr>
          <p:cNvSpPr/>
          <p:nvPr/>
        </p:nvSpPr>
        <p:spPr>
          <a:xfrm>
            <a:off x="7331403" y="1299145"/>
            <a:ext cx="1534694" cy="1833249"/>
          </a:xfrm>
          <a:prstGeom prst="rect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1706093-E468-4055-A83D-D1AB8EE6763F}"/>
              </a:ext>
            </a:extLst>
          </p:cNvPr>
          <p:cNvSpPr txBox="1"/>
          <p:nvPr/>
        </p:nvSpPr>
        <p:spPr>
          <a:xfrm>
            <a:off x="7596266" y="1017642"/>
            <a:ext cx="10322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accent6">
                    <a:lumMod val="75000"/>
                  </a:schemeClr>
                </a:solidFill>
              </a:rPr>
              <a:t>Best Model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64ED393-4415-4483-B276-C773F81175A2}"/>
              </a:ext>
            </a:extLst>
          </p:cNvPr>
          <p:cNvSpPr txBox="1"/>
          <p:nvPr/>
        </p:nvSpPr>
        <p:spPr>
          <a:xfrm>
            <a:off x="1094108" y="4123894"/>
            <a:ext cx="36177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2060"/>
                </a:solidFill>
              </a:rPr>
              <a:t>Confusion Matrix- Base Model (Logistic)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327BB1B-F057-4D9F-A583-5206329F0988}"/>
              </a:ext>
            </a:extLst>
          </p:cNvPr>
          <p:cNvSpPr txBox="1"/>
          <p:nvPr/>
        </p:nvSpPr>
        <p:spPr>
          <a:xfrm>
            <a:off x="6937231" y="4114295"/>
            <a:ext cx="41957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2060"/>
                </a:solidFill>
              </a:rPr>
              <a:t>Confusion Matrix- Best Model (Random Forest)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FCF39AEC-CD97-4952-B5CA-2D03224459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1627" y="4462448"/>
            <a:ext cx="2530646" cy="2386000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D6CFFCEE-963E-488E-95C4-04021798F8F9}"/>
              </a:ext>
            </a:extLst>
          </p:cNvPr>
          <p:cNvSpPr txBox="1"/>
          <p:nvPr/>
        </p:nvSpPr>
        <p:spPr>
          <a:xfrm>
            <a:off x="3615503" y="4895066"/>
            <a:ext cx="2012539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Weighted Recall: 86%</a:t>
            </a:r>
          </a:p>
          <a:p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Weighted Precision: 87%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5BD2C58-44E7-431F-A3D1-85F16E06ACB5}"/>
              </a:ext>
            </a:extLst>
          </p:cNvPr>
          <p:cNvSpPr txBox="1"/>
          <p:nvPr/>
        </p:nvSpPr>
        <p:spPr>
          <a:xfrm>
            <a:off x="3645647" y="5558516"/>
            <a:ext cx="1982395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Recall for Dementia class is only 77%</a:t>
            </a: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2E2BCC22-3C9D-4D04-AAC7-9D827B632D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8149" y="4414784"/>
            <a:ext cx="2237447" cy="2328343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7E210A7D-E2D8-4E39-A4BB-3ED27564550A}"/>
              </a:ext>
            </a:extLst>
          </p:cNvPr>
          <p:cNvSpPr txBox="1"/>
          <p:nvPr/>
        </p:nvSpPr>
        <p:spPr>
          <a:xfrm>
            <a:off x="9564127" y="4876489"/>
            <a:ext cx="2012539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Weighted Recall: 92%</a:t>
            </a:r>
          </a:p>
          <a:p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Weighted Precision: 92%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A27980D-2D0A-4517-AA02-CC56F3D06CAB}"/>
              </a:ext>
            </a:extLst>
          </p:cNvPr>
          <p:cNvSpPr txBox="1"/>
          <p:nvPr/>
        </p:nvSpPr>
        <p:spPr>
          <a:xfrm>
            <a:off x="9594271" y="5539939"/>
            <a:ext cx="2012539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Recall for Dementia class increases to 88%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FD3E442-BD52-4758-B50A-8F2136AB3956}"/>
              </a:ext>
            </a:extLst>
          </p:cNvPr>
          <p:cNvSpPr txBox="1"/>
          <p:nvPr/>
        </p:nvSpPr>
        <p:spPr>
          <a:xfrm>
            <a:off x="10667624" y="3556174"/>
            <a:ext cx="1257075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N_Estimators:500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Learning Rate: 1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844995-2D5E-42A6-B93E-878201B4534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1077"/>
          <a:stretch/>
        </p:blipFill>
        <p:spPr>
          <a:xfrm>
            <a:off x="0" y="0"/>
            <a:ext cx="12192000" cy="611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5710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09583E43-A946-49AB-8761-6C33BF83A0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717" y="1045028"/>
            <a:ext cx="4071976" cy="5652012"/>
          </a:xfrm>
          <a:prstGeom prst="rect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9BC4EB8-C65B-41E2-91E1-A920D80E95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6075" y="1045028"/>
            <a:ext cx="4159905" cy="5652013"/>
          </a:xfrm>
          <a:prstGeom prst="rect">
            <a:avLst/>
          </a:prstGeom>
          <a:ln w="15875">
            <a:solidFill>
              <a:schemeClr val="tx1">
                <a:lumMod val="95000"/>
                <a:lumOff val="5000"/>
              </a:schemeClr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BB3B5C9-68B4-444A-863E-7E471480E379}"/>
              </a:ext>
            </a:extLst>
          </p:cNvPr>
          <p:cNvSpPr txBox="1"/>
          <p:nvPr/>
        </p:nvSpPr>
        <p:spPr>
          <a:xfrm>
            <a:off x="126717" y="577463"/>
            <a:ext cx="101527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Explainer Interactive Dashboard created for model </a:t>
            </a:r>
            <a:r>
              <a:rPr lang="en-US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transparency &amp; Interpretability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D6D1BB7-36CE-4079-9E2D-06FBD1AAC240}"/>
              </a:ext>
            </a:extLst>
          </p:cNvPr>
          <p:cNvSpPr/>
          <p:nvPr/>
        </p:nvSpPr>
        <p:spPr>
          <a:xfrm>
            <a:off x="9023140" y="1185025"/>
            <a:ext cx="274320" cy="27432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A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E672EF9-8FA3-4364-BDFA-911C2600D436}"/>
              </a:ext>
            </a:extLst>
          </p:cNvPr>
          <p:cNvSpPr/>
          <p:nvPr/>
        </p:nvSpPr>
        <p:spPr>
          <a:xfrm>
            <a:off x="1355076" y="1165006"/>
            <a:ext cx="274320" cy="27432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A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1E63F7E-A700-4D22-AAF3-1905AEFF84DE}"/>
              </a:ext>
            </a:extLst>
          </p:cNvPr>
          <p:cNvSpPr/>
          <p:nvPr/>
        </p:nvSpPr>
        <p:spPr>
          <a:xfrm>
            <a:off x="1629396" y="4092097"/>
            <a:ext cx="274320" cy="27432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B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01276D45-74A5-4625-98A6-6CF486534A00}"/>
              </a:ext>
            </a:extLst>
          </p:cNvPr>
          <p:cNvSpPr/>
          <p:nvPr/>
        </p:nvSpPr>
        <p:spPr>
          <a:xfrm>
            <a:off x="6016791" y="1045028"/>
            <a:ext cx="274320" cy="27432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4886734-A2A6-453D-AFB7-2C6C008D5A33}"/>
              </a:ext>
            </a:extLst>
          </p:cNvPr>
          <p:cNvSpPr txBox="1"/>
          <p:nvPr/>
        </p:nvSpPr>
        <p:spPr>
          <a:xfrm>
            <a:off x="9300038" y="1170329"/>
            <a:ext cx="28945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Confusion Matrix &amp; ROC AUC plot 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90F6235-DA84-431E-B7AF-7873C588D1E3}"/>
              </a:ext>
            </a:extLst>
          </p:cNvPr>
          <p:cNvSpPr/>
          <p:nvPr/>
        </p:nvSpPr>
        <p:spPr>
          <a:xfrm>
            <a:off x="232675" y="3429000"/>
            <a:ext cx="3826860" cy="394298"/>
          </a:xfrm>
          <a:prstGeom prst="rect">
            <a:avLst/>
          </a:prstGeom>
          <a:noFill/>
          <a:ln w="190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6775580-A6AB-4B49-96F6-A24639E2A4C2}"/>
              </a:ext>
            </a:extLst>
          </p:cNvPr>
          <p:cNvSpPr txBox="1"/>
          <p:nvPr/>
        </p:nvSpPr>
        <p:spPr>
          <a:xfrm>
            <a:off x="9463476" y="1436567"/>
            <a:ext cx="304214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Change the probability cutoff slider to see changes in Model Performance 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BDBBD6F-6269-45D5-ABD3-462453D2CE73}"/>
              </a:ext>
            </a:extLst>
          </p:cNvPr>
          <p:cNvSpPr/>
          <p:nvPr/>
        </p:nvSpPr>
        <p:spPr>
          <a:xfrm>
            <a:off x="3963846" y="3343327"/>
            <a:ext cx="182880" cy="18288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1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529B7F17-8E45-4451-B25A-26F434F84784}"/>
              </a:ext>
            </a:extLst>
          </p:cNvPr>
          <p:cNvSpPr/>
          <p:nvPr/>
        </p:nvSpPr>
        <p:spPr>
          <a:xfrm>
            <a:off x="9320069" y="1529881"/>
            <a:ext cx="182880" cy="18288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1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23EE3C4A-F9E3-46AA-AFB7-FFB24251E7B2}"/>
              </a:ext>
            </a:extLst>
          </p:cNvPr>
          <p:cNvSpPr/>
          <p:nvPr/>
        </p:nvSpPr>
        <p:spPr>
          <a:xfrm>
            <a:off x="3711413" y="4092097"/>
            <a:ext cx="274320" cy="27432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C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1C78E732-92D4-415A-99D9-141DB61BF04D}"/>
              </a:ext>
            </a:extLst>
          </p:cNvPr>
          <p:cNvSpPr/>
          <p:nvPr/>
        </p:nvSpPr>
        <p:spPr>
          <a:xfrm>
            <a:off x="9023140" y="2133245"/>
            <a:ext cx="274320" cy="27432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B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2D98F05-4C6E-4AEF-8C52-1A3F792A40E0}"/>
              </a:ext>
            </a:extLst>
          </p:cNvPr>
          <p:cNvSpPr txBox="1"/>
          <p:nvPr/>
        </p:nvSpPr>
        <p:spPr>
          <a:xfrm>
            <a:off x="9322353" y="2060211"/>
            <a:ext cx="2869647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Shapley Values : 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Overall Feature Importance using SHAP values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2406C334-5CE4-4D76-8D14-538B2B300AF4}"/>
              </a:ext>
            </a:extLst>
          </p:cNvPr>
          <p:cNvSpPr/>
          <p:nvPr/>
        </p:nvSpPr>
        <p:spPr>
          <a:xfrm>
            <a:off x="9023140" y="2792580"/>
            <a:ext cx="274320" cy="27432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C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0338D6B-7CAB-4ED7-9A07-BDB4534F0108}"/>
              </a:ext>
            </a:extLst>
          </p:cNvPr>
          <p:cNvSpPr txBox="1"/>
          <p:nvPr/>
        </p:nvSpPr>
        <p:spPr>
          <a:xfrm>
            <a:off x="9322353" y="2762436"/>
            <a:ext cx="2869647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Shapley Dependence Plot : 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Change the features to see the interaction b/w features &amp; SHAP values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59CD8AE6-5CF2-44F3-9853-812C8CA0B953}"/>
              </a:ext>
            </a:extLst>
          </p:cNvPr>
          <p:cNvSpPr/>
          <p:nvPr/>
        </p:nvSpPr>
        <p:spPr>
          <a:xfrm>
            <a:off x="9045749" y="3653941"/>
            <a:ext cx="274320" cy="27432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D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5C96F81-5053-48D6-B751-2EFED494574B}"/>
              </a:ext>
            </a:extLst>
          </p:cNvPr>
          <p:cNvSpPr/>
          <p:nvPr/>
        </p:nvSpPr>
        <p:spPr>
          <a:xfrm>
            <a:off x="4776189" y="1633881"/>
            <a:ext cx="1956207" cy="233573"/>
          </a:xfrm>
          <a:prstGeom prst="rect">
            <a:avLst/>
          </a:prstGeom>
          <a:noFill/>
          <a:ln w="190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A48F9AEC-A749-4311-B452-AA9D20635A5A}"/>
              </a:ext>
            </a:extLst>
          </p:cNvPr>
          <p:cNvSpPr/>
          <p:nvPr/>
        </p:nvSpPr>
        <p:spPr>
          <a:xfrm>
            <a:off x="6641853" y="1535648"/>
            <a:ext cx="182880" cy="18288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2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DE295D8-9F7D-4894-9257-D02A720C4F0B}"/>
              </a:ext>
            </a:extLst>
          </p:cNvPr>
          <p:cNvSpPr txBox="1"/>
          <p:nvPr/>
        </p:nvSpPr>
        <p:spPr>
          <a:xfrm>
            <a:off x="9297460" y="3633938"/>
            <a:ext cx="2869647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Individual Predictions :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Shows 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how each feature contributed to the individual predictions?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EC462EB-4660-4E3B-B479-FE0402D619E3}"/>
              </a:ext>
            </a:extLst>
          </p:cNvPr>
          <p:cNvSpPr txBox="1"/>
          <p:nvPr/>
        </p:nvSpPr>
        <p:spPr>
          <a:xfrm>
            <a:off x="9431215" y="4249491"/>
            <a:ext cx="2651921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Select any subject from the test data and see their prediction &amp; how each feature contributed to that prediction 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AD4CB439-4E62-45F9-84DC-66A6642D99AB}"/>
              </a:ext>
            </a:extLst>
          </p:cNvPr>
          <p:cNvSpPr/>
          <p:nvPr/>
        </p:nvSpPr>
        <p:spPr>
          <a:xfrm>
            <a:off x="9269955" y="4343507"/>
            <a:ext cx="182880" cy="18288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3D380E-18AF-494F-88C6-B07D93989C5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989"/>
          <a:stretch/>
        </p:blipFill>
        <p:spPr>
          <a:xfrm>
            <a:off x="0" y="-116546"/>
            <a:ext cx="12192000" cy="617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2204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DD08B54-9184-4122-9C13-3FB22C965FC8}"/>
              </a:ext>
            </a:extLst>
          </p:cNvPr>
          <p:cNvSpPr txBox="1"/>
          <p:nvPr/>
        </p:nvSpPr>
        <p:spPr>
          <a:xfrm>
            <a:off x="126717" y="0"/>
            <a:ext cx="95099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Future Areas of Research &amp; Experiments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2D61A5-CFF3-49BA-A1DC-FEC79F1D0786}"/>
              </a:ext>
            </a:extLst>
          </p:cNvPr>
          <p:cNvSpPr txBox="1"/>
          <p:nvPr/>
        </p:nvSpPr>
        <p:spPr>
          <a:xfrm>
            <a:off x="291402" y="954595"/>
            <a:ext cx="11435024" cy="409342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000" dirty="0"/>
              <a:t> Further Data Augmentation: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 Additional features from ADNI datasets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Explore options to reduce overfitting by trying other algorithms &amp; hyperparameters</a:t>
            </a:r>
          </a:p>
          <a:p>
            <a:pPr marL="342900" indent="-342900">
              <a:buFont typeface="+mj-lt"/>
              <a:buAutoNum type="arabicPeriod"/>
            </a:pPr>
            <a:endParaRPr lang="en-US" sz="2000" dirty="0"/>
          </a:p>
          <a:p>
            <a:pPr marL="342900" indent="-342900">
              <a:buFont typeface="+mj-lt"/>
              <a:buAutoNum type="arabicPeriod"/>
            </a:pPr>
            <a:r>
              <a:rPr lang="en-US" sz="2000" dirty="0"/>
              <a:t>Research &amp; Experiment on additional Boosting algorithms: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dirty="0"/>
              <a:t>Research the difference b/w Catboost vs LightGBM vs Adaboost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dirty="0"/>
              <a:t>Experiment Catboost and LightGBM and compare results with Adaboost</a:t>
            </a:r>
          </a:p>
          <a:p>
            <a:pPr lvl="1"/>
            <a:endParaRPr lang="en-US" sz="2000" dirty="0"/>
          </a:p>
          <a:p>
            <a:pPr marL="342900" indent="-342900">
              <a:buFont typeface="+mj-lt"/>
              <a:buAutoNum type="arabicPeriod"/>
            </a:pPr>
            <a:r>
              <a:rPr lang="en-US" sz="2000" dirty="0"/>
              <a:t> Research &amp; Experiment on Stacking ensembles: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dirty="0"/>
              <a:t>Research Voting vs Blending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dirty="0"/>
              <a:t>Experiment  </a:t>
            </a:r>
          </a:p>
          <a:p>
            <a:r>
              <a:rPr lang="en-US" sz="2000" dirty="0"/>
              <a:t> 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A01EB5-DDD6-40A3-AC06-51DC978D91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462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3841</TotalTime>
  <Words>983</Words>
  <Application>Microsoft Office PowerPoint</Application>
  <PresentationFormat>Widescreen</PresentationFormat>
  <Paragraphs>148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-apple-system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Siddharth Mahapatra</dc:creator>
  <cp:lastModifiedBy>Priyanshu Tanwar</cp:lastModifiedBy>
  <cp:revision>4</cp:revision>
  <dcterms:created xsi:type="dcterms:W3CDTF">2022-04-15T17:53:34Z</dcterms:created>
  <dcterms:modified xsi:type="dcterms:W3CDTF">2022-04-20T07:58:21Z</dcterms:modified>
</cp:coreProperties>
</file>